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ff66357bd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c357eae684c51"/>
  </p:sldMasterIdLst>
  <p:sldIdLst>
    <p:sldId xmlns:r="http://schemas.openxmlformats.org/officeDocument/2006/relationships" id="256" r:id="R70b152fc028b48d6"/>
    <p:sldId xmlns:r="http://schemas.openxmlformats.org/officeDocument/2006/relationships" id="257" r:id="R3bc1439ce27f4b73"/>
    <p:sldId xmlns:r="http://schemas.openxmlformats.org/officeDocument/2006/relationships" id="258" r:id="Rdbe84fa6d17a4add"/>
    <p:sldId xmlns:r="http://schemas.openxmlformats.org/officeDocument/2006/relationships" id="259" r:id="R0c1ded5c7cf347c5"/>
    <p:sldId xmlns:r="http://schemas.openxmlformats.org/officeDocument/2006/relationships" id="260" r:id="Ra275ae6903f0448f"/>
    <p:sldId xmlns:r="http://schemas.openxmlformats.org/officeDocument/2006/relationships" id="261" r:id="Rd28125e2c62a4af3"/>
    <p:sldId xmlns:r="http://schemas.openxmlformats.org/officeDocument/2006/relationships" id="262" r:id="R77300791f532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c357eae684c51" /><Relationship Type="http://schemas.openxmlformats.org/officeDocument/2006/relationships/slide" Target="/ppt/slides/slide1.xml" Id="R70b152fc028b48d6" /><Relationship Type="http://schemas.openxmlformats.org/officeDocument/2006/relationships/slide" Target="/ppt/slides/slide2.xml" Id="R3bc1439ce27f4b73" /><Relationship Type="http://schemas.openxmlformats.org/officeDocument/2006/relationships/slide" Target="/ppt/slides/slide3.xml" Id="Rdbe84fa6d17a4add" /><Relationship Type="http://schemas.openxmlformats.org/officeDocument/2006/relationships/slide" Target="/ppt/slides/slide4.xml" Id="R0c1ded5c7cf347c5" /><Relationship Type="http://schemas.openxmlformats.org/officeDocument/2006/relationships/slide" Target="/ppt/slides/slide5.xml" Id="Ra275ae6903f0448f" /><Relationship Type="http://schemas.openxmlformats.org/officeDocument/2006/relationships/slide" Target="/ppt/slides/slide6.xml" Id="Rd28125e2c62a4af3" /><Relationship Type="http://schemas.openxmlformats.org/officeDocument/2006/relationships/slide" Target="/ppt/slides/slide7.xml" Id="R77300791f532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5b9c1dc834e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050432dce4bb0" /><Relationship Type="http://schemas.openxmlformats.org/officeDocument/2006/relationships/theme" Target="/ppt/slideMasters/theme/theme1.xml" Id="R071b8656cb8c4e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050432dce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1f756c81a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497cce010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76399fbe7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6b25be5ee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e6dd35ff6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6bfc929d9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271f65bdf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STEMI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73 540 337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73 562 171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STEPHANIE BODD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Storengveien 51E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921 398 220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STEMI AS</a:t>
            </a:r>
          </a:p>
        </p:txBody>
      </p:sp>
    </p:spTree>
  </p:cSld>
  <p:clrMapOvr>
    <a:masterClrMapping xmlns:a="http://schemas.openxmlformats.org/drawingml/2006/main"/>
  </p:clrMapOvr>
</p:sld>
</file>