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55f1cf5f1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b4b0d812f476f"/>
  </p:sldMasterIdLst>
  <p:sldIdLst>
    <p:sldId xmlns:r="http://schemas.openxmlformats.org/officeDocument/2006/relationships" id="256" r:id="R70f41c9d4403442c"/>
    <p:sldId xmlns:r="http://schemas.openxmlformats.org/officeDocument/2006/relationships" id="257" r:id="R70903b1d4a7e4fcb"/>
    <p:sldId xmlns:r="http://schemas.openxmlformats.org/officeDocument/2006/relationships" id="258" r:id="Radc47edfb1bd469e"/>
    <p:sldId xmlns:r="http://schemas.openxmlformats.org/officeDocument/2006/relationships" id="259" r:id="Re38bd14addc2475e"/>
    <p:sldId xmlns:r="http://schemas.openxmlformats.org/officeDocument/2006/relationships" id="260" r:id="R0ededbd4766d46c5"/>
    <p:sldId xmlns:r="http://schemas.openxmlformats.org/officeDocument/2006/relationships" id="261" r:id="R541d3565a32a4e6f"/>
    <p:sldId xmlns:r="http://schemas.openxmlformats.org/officeDocument/2006/relationships" id="262" r:id="Rc909ba706b0a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b4b0d812f476f" /><Relationship Type="http://schemas.openxmlformats.org/officeDocument/2006/relationships/slide" Target="/ppt/slides/slide1.xml" Id="R70f41c9d4403442c" /><Relationship Type="http://schemas.openxmlformats.org/officeDocument/2006/relationships/slide" Target="/ppt/slides/slide2.xml" Id="R70903b1d4a7e4fcb" /><Relationship Type="http://schemas.openxmlformats.org/officeDocument/2006/relationships/slide" Target="/ppt/slides/slide3.xml" Id="Radc47edfb1bd469e" /><Relationship Type="http://schemas.openxmlformats.org/officeDocument/2006/relationships/slide" Target="/ppt/slides/slide4.xml" Id="Re38bd14addc2475e" /><Relationship Type="http://schemas.openxmlformats.org/officeDocument/2006/relationships/slide" Target="/ppt/slides/slide5.xml" Id="R0ededbd4766d46c5" /><Relationship Type="http://schemas.openxmlformats.org/officeDocument/2006/relationships/slide" Target="/ppt/slides/slide6.xml" Id="R541d3565a32a4e6f" /><Relationship Type="http://schemas.openxmlformats.org/officeDocument/2006/relationships/slide" Target="/ppt/slides/slide7.xml" Id="Rc909ba706b0a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a78d938e0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d8e4194c404b" /><Relationship Type="http://schemas.openxmlformats.org/officeDocument/2006/relationships/theme" Target="/ppt/slideMasters/theme/theme1.xml" Id="R41c02b388abb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3d8e4194c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dbf5eaa2f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6e23d974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79b68f27b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101eccad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bb686bf05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211b963b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a07843cf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RØRLEGGERBEDRIFT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18 481 596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4 964 563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Hagaveg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921 398 433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RØRLEGGERBEDRIFT AS</a:t>
            </a:r>
          </a:p>
        </p:txBody>
      </p:sp>
    </p:spTree>
  </p:cSld>
  <p:clrMapOvr>
    <a:masterClrMapping xmlns:a="http://schemas.openxmlformats.org/drawingml/2006/main"/>
  </p:clrMapOvr>
</p:sld>
</file>