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d9d9e122f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77c286fac4bdc"/>
  </p:sldMasterIdLst>
  <p:sldIdLst>
    <p:sldId xmlns:r="http://schemas.openxmlformats.org/officeDocument/2006/relationships" id="256" r:id="R7c4da18d76b245f5"/>
    <p:sldId xmlns:r="http://schemas.openxmlformats.org/officeDocument/2006/relationships" id="257" r:id="R69ec93345d0d48c5"/>
    <p:sldId xmlns:r="http://schemas.openxmlformats.org/officeDocument/2006/relationships" id="258" r:id="R10a0619787bc4014"/>
    <p:sldId xmlns:r="http://schemas.openxmlformats.org/officeDocument/2006/relationships" id="259" r:id="R404cbe847d224815"/>
    <p:sldId xmlns:r="http://schemas.openxmlformats.org/officeDocument/2006/relationships" id="260" r:id="Re663a4c1729d4bad"/>
    <p:sldId xmlns:r="http://schemas.openxmlformats.org/officeDocument/2006/relationships" id="261" r:id="R5df50aaf610a422a"/>
    <p:sldId xmlns:r="http://schemas.openxmlformats.org/officeDocument/2006/relationships" id="262" r:id="R6a646199f5fe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77c286fac4bdc" /><Relationship Type="http://schemas.openxmlformats.org/officeDocument/2006/relationships/slide" Target="/ppt/slides/slide1.xml" Id="R7c4da18d76b245f5" /><Relationship Type="http://schemas.openxmlformats.org/officeDocument/2006/relationships/slide" Target="/ppt/slides/slide2.xml" Id="R69ec93345d0d48c5" /><Relationship Type="http://schemas.openxmlformats.org/officeDocument/2006/relationships/slide" Target="/ppt/slides/slide3.xml" Id="R10a0619787bc4014" /><Relationship Type="http://schemas.openxmlformats.org/officeDocument/2006/relationships/slide" Target="/ppt/slides/slide4.xml" Id="R404cbe847d224815" /><Relationship Type="http://schemas.openxmlformats.org/officeDocument/2006/relationships/slide" Target="/ppt/slides/slide5.xml" Id="Re663a4c1729d4bad" /><Relationship Type="http://schemas.openxmlformats.org/officeDocument/2006/relationships/slide" Target="/ppt/slides/slide6.xml" Id="R5df50aaf610a422a" /><Relationship Type="http://schemas.openxmlformats.org/officeDocument/2006/relationships/slide" Target="/ppt/slides/slide7.xml" Id="R6a646199f5fe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4a6f148df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2f6290db4b93" /><Relationship Type="http://schemas.openxmlformats.org/officeDocument/2006/relationships/theme" Target="/ppt/slideMasters/theme/theme1.xml" Id="R3af9dd847c2d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52f6290db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f81fc6df4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c98ecb62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c08a2d51a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8e77f7d9a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a684d5240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b644cab084e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79657deef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637 658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LIND PETLUND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Heimdalsgata 26H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