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219198f90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21d03ba2641cf"/>
  </p:sldMasterIdLst>
  <p:sldIdLst>
    <p:sldId xmlns:r="http://schemas.openxmlformats.org/officeDocument/2006/relationships" id="256" r:id="R7735742e25684397"/>
    <p:sldId xmlns:r="http://schemas.openxmlformats.org/officeDocument/2006/relationships" id="257" r:id="R4f8d226b56414e0c"/>
    <p:sldId xmlns:r="http://schemas.openxmlformats.org/officeDocument/2006/relationships" id="258" r:id="R19dcc1cf700f48a7"/>
    <p:sldId xmlns:r="http://schemas.openxmlformats.org/officeDocument/2006/relationships" id="259" r:id="Rf213fe06da9e4386"/>
    <p:sldId xmlns:r="http://schemas.openxmlformats.org/officeDocument/2006/relationships" id="260" r:id="R4b57de6a38bb4bae"/>
    <p:sldId xmlns:r="http://schemas.openxmlformats.org/officeDocument/2006/relationships" id="261" r:id="R08c15f201b11482c"/>
    <p:sldId xmlns:r="http://schemas.openxmlformats.org/officeDocument/2006/relationships" id="262" r:id="Rf53ce78c9ec84e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21d03ba2641cf" /><Relationship Type="http://schemas.openxmlformats.org/officeDocument/2006/relationships/slide" Target="/ppt/slides/slide1.xml" Id="R7735742e25684397" /><Relationship Type="http://schemas.openxmlformats.org/officeDocument/2006/relationships/slide" Target="/ppt/slides/slide2.xml" Id="R4f8d226b56414e0c" /><Relationship Type="http://schemas.openxmlformats.org/officeDocument/2006/relationships/slide" Target="/ppt/slides/slide3.xml" Id="R19dcc1cf700f48a7" /><Relationship Type="http://schemas.openxmlformats.org/officeDocument/2006/relationships/slide" Target="/ppt/slides/slide4.xml" Id="Rf213fe06da9e4386" /><Relationship Type="http://schemas.openxmlformats.org/officeDocument/2006/relationships/slide" Target="/ppt/slides/slide5.xml" Id="R4b57de6a38bb4bae" /><Relationship Type="http://schemas.openxmlformats.org/officeDocument/2006/relationships/slide" Target="/ppt/slides/slide6.xml" Id="R08c15f201b11482c" /><Relationship Type="http://schemas.openxmlformats.org/officeDocument/2006/relationships/slide" Target="/ppt/slides/slide7.xml" Id="Rf53ce78c9ec84e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8a6bbf27b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db852b823434c" /><Relationship Type="http://schemas.openxmlformats.org/officeDocument/2006/relationships/theme" Target="/ppt/slideMasters/theme/theme1.xml" Id="R13f0157a4f32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4db852b823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96662908c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424633904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bd57c1e6646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4928a999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41ed7406e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19ae78e77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54a2824f9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TRIONOR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TRIONOR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2 062 247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31 411 621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50 105 597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EILICEC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KIRDERF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921 405 650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TRIONOR AS</a:t>
            </a:r>
          </a:p>
        </p:txBody>
      </p:sp>
    </p:spTree>
  </p:cSld>
  <p:clrMapOvr>
    <a:masterClrMapping xmlns:a="http://schemas.openxmlformats.org/drawingml/2006/main"/>
  </p:clrMapOvr>
</p:sld>
</file>