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be093c341b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a22cea601458f"/>
  </p:sldMasterIdLst>
  <p:sldIdLst>
    <p:sldId xmlns:r="http://schemas.openxmlformats.org/officeDocument/2006/relationships" id="256" r:id="Reaaa9975d754461e"/>
    <p:sldId xmlns:r="http://schemas.openxmlformats.org/officeDocument/2006/relationships" id="257" r:id="R21b7247379d84d32"/>
    <p:sldId xmlns:r="http://schemas.openxmlformats.org/officeDocument/2006/relationships" id="258" r:id="Rb838cf4fc2ea4483"/>
    <p:sldId xmlns:r="http://schemas.openxmlformats.org/officeDocument/2006/relationships" id="259" r:id="Re5415104e53a4606"/>
    <p:sldId xmlns:r="http://schemas.openxmlformats.org/officeDocument/2006/relationships" id="260" r:id="Rab51f8308acb4153"/>
    <p:sldId xmlns:r="http://schemas.openxmlformats.org/officeDocument/2006/relationships" id="261" r:id="Rd39e68e341b24439"/>
    <p:sldId xmlns:r="http://schemas.openxmlformats.org/officeDocument/2006/relationships" id="262" r:id="R4f7f14294c8b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a22cea601458f" /><Relationship Type="http://schemas.openxmlformats.org/officeDocument/2006/relationships/slide" Target="/ppt/slides/slide1.xml" Id="Reaaa9975d754461e" /><Relationship Type="http://schemas.openxmlformats.org/officeDocument/2006/relationships/slide" Target="/ppt/slides/slide2.xml" Id="R21b7247379d84d32" /><Relationship Type="http://schemas.openxmlformats.org/officeDocument/2006/relationships/slide" Target="/ppt/slides/slide3.xml" Id="Rb838cf4fc2ea4483" /><Relationship Type="http://schemas.openxmlformats.org/officeDocument/2006/relationships/slide" Target="/ppt/slides/slide4.xml" Id="Re5415104e53a4606" /><Relationship Type="http://schemas.openxmlformats.org/officeDocument/2006/relationships/slide" Target="/ppt/slides/slide5.xml" Id="Rab51f8308acb4153" /><Relationship Type="http://schemas.openxmlformats.org/officeDocument/2006/relationships/slide" Target="/ppt/slides/slide6.xml" Id="Rd39e68e341b24439" /><Relationship Type="http://schemas.openxmlformats.org/officeDocument/2006/relationships/slide" Target="/ppt/slides/slide7.xml" Id="R4f7f14294c8b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5ad9ae6b844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e0d0cc722420d" /><Relationship Type="http://schemas.openxmlformats.org/officeDocument/2006/relationships/theme" Target="/ppt/slideMasters/theme/theme1.xml" Id="R07314f7d4284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4e0d0cc722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fad66ff66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3d125e06d45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1c986656f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bf5db68e7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dc4fb86494d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0c30393bc43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6aee701ac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UNITED ADVENTURES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UNITED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UNITED ADVENTURES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UNITED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UNITED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UNITED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721 189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UNITED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KEEP EXPANDING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RIOT &amp; SONS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UNITED ADVENTURES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Anniken Fjelberg, Thomas Heftyes gate 64C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921 407 130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UNITED ADVENTURES AS</a:t>
            </a:r>
          </a:p>
        </p:txBody>
      </p:sp>
    </p:spTree>
  </p:cSld>
  <p:clrMapOvr>
    <a:masterClrMapping xmlns:a="http://schemas.openxmlformats.org/drawingml/2006/main"/>
  </p:clrMapOvr>
</p:sld>
</file>