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ba71d704a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23fcc51894ab3"/>
  </p:sldMasterIdLst>
  <p:sldIdLst>
    <p:sldId xmlns:r="http://schemas.openxmlformats.org/officeDocument/2006/relationships" id="256" r:id="Rfc599e7e0bcd420f"/>
    <p:sldId xmlns:r="http://schemas.openxmlformats.org/officeDocument/2006/relationships" id="257" r:id="R33dabd1e4e6c467a"/>
    <p:sldId xmlns:r="http://schemas.openxmlformats.org/officeDocument/2006/relationships" id="258" r:id="R0889f723c306416a"/>
    <p:sldId xmlns:r="http://schemas.openxmlformats.org/officeDocument/2006/relationships" id="259" r:id="R434421fc35414648"/>
    <p:sldId xmlns:r="http://schemas.openxmlformats.org/officeDocument/2006/relationships" id="260" r:id="R562ee144c1bb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23fcc51894ab3" /><Relationship Type="http://schemas.openxmlformats.org/officeDocument/2006/relationships/slide" Target="/ppt/slides/slide1.xml" Id="Rfc599e7e0bcd420f" /><Relationship Type="http://schemas.openxmlformats.org/officeDocument/2006/relationships/slide" Target="/ppt/slides/slide2.xml" Id="R33dabd1e4e6c467a" /><Relationship Type="http://schemas.openxmlformats.org/officeDocument/2006/relationships/slide" Target="/ppt/slides/slide3.xml" Id="R0889f723c306416a" /><Relationship Type="http://schemas.openxmlformats.org/officeDocument/2006/relationships/slide" Target="/ppt/slides/slide4.xml" Id="R434421fc35414648" /><Relationship Type="http://schemas.openxmlformats.org/officeDocument/2006/relationships/slide" Target="/ppt/slides/slide5.xml" Id="R562ee144c1bb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c68d30f9f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3b291013c4d4a" /><Relationship Type="http://schemas.openxmlformats.org/officeDocument/2006/relationships/theme" Target="/ppt/slideMasters/theme/theme1.xml" Id="Rdef8b86ce64c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3b291013c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e537a8ab0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cbd9839b3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54b077488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cec84b6a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42cf0b130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 NORDIC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NORDIC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921 407 483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 NORDIC</a:t>
            </a:r>
          </a:p>
        </p:txBody>
      </p:sp>
    </p:spTree>
  </p:cSld>
  <p:clrMapOvr>
    <a:masterClrMapping xmlns:a="http://schemas.openxmlformats.org/drawingml/2006/main"/>
  </p:clrMapOvr>
</p:sld>
</file>