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21f48ec9ef9466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f0a91f301924d86"/>
  </p:sldMasterIdLst>
  <p:sldIdLst>
    <p:sldId xmlns:r="http://schemas.openxmlformats.org/officeDocument/2006/relationships" id="256" r:id="R0d11dccc13054601"/>
    <p:sldId xmlns:r="http://schemas.openxmlformats.org/officeDocument/2006/relationships" id="257" r:id="Ra81f5911eb804836"/>
    <p:sldId xmlns:r="http://schemas.openxmlformats.org/officeDocument/2006/relationships" id="258" r:id="R14fe5b3bcd4345ad"/>
    <p:sldId xmlns:r="http://schemas.openxmlformats.org/officeDocument/2006/relationships" id="259" r:id="R03929ba66086483e"/>
    <p:sldId xmlns:r="http://schemas.openxmlformats.org/officeDocument/2006/relationships" id="260" r:id="R697666101e6e4e15"/>
    <p:sldId xmlns:r="http://schemas.openxmlformats.org/officeDocument/2006/relationships" id="261" r:id="R210f741cc26b44c7"/>
    <p:sldId xmlns:r="http://schemas.openxmlformats.org/officeDocument/2006/relationships" id="262" r:id="Rd5708c34bb734e1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0a91f301924d86" /><Relationship Type="http://schemas.openxmlformats.org/officeDocument/2006/relationships/slide" Target="/ppt/slides/slide1.xml" Id="R0d11dccc13054601" /><Relationship Type="http://schemas.openxmlformats.org/officeDocument/2006/relationships/slide" Target="/ppt/slides/slide2.xml" Id="Ra81f5911eb804836" /><Relationship Type="http://schemas.openxmlformats.org/officeDocument/2006/relationships/slide" Target="/ppt/slides/slide3.xml" Id="R14fe5b3bcd4345ad" /><Relationship Type="http://schemas.openxmlformats.org/officeDocument/2006/relationships/slide" Target="/ppt/slides/slide4.xml" Id="R03929ba66086483e" /><Relationship Type="http://schemas.openxmlformats.org/officeDocument/2006/relationships/slide" Target="/ppt/slides/slide5.xml" Id="R697666101e6e4e15" /><Relationship Type="http://schemas.openxmlformats.org/officeDocument/2006/relationships/slide" Target="/ppt/slides/slide6.xml" Id="R210f741cc26b44c7" /><Relationship Type="http://schemas.openxmlformats.org/officeDocument/2006/relationships/slide" Target="/ppt/slides/slide7.xml" Id="Rd5708c34bb734e1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a0a55f3ecf41a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599a75dbae4309" /><Relationship Type="http://schemas.openxmlformats.org/officeDocument/2006/relationships/theme" Target="/ppt/slideMasters/theme/theme1.xml" Id="Ra23518e328dc4d5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b599a75dbae430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663732fa3e4f9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6a4d12310b417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5927dc6da2484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64853e0f594e2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266d86e9a9415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354cf1775b458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c7ef2e158646b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KARIVITJE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KARIVITJE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KARIVITJE HOLDING AS ble etablert [år] og holder til i Vega.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KARIVITJE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KARIVITJE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KARIVITJE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−8 390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−275 098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1 532 987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4 808 969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KARIVITJE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LINDBAKK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KARIVITJE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Åsveien 72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8984 Vega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921 416 792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KARIVITJE HOLDING AS</a:t>
            </a:r>
          </a:p>
        </p:txBody>
      </p:sp>
    </p:spTree>
  </p:cSld>
  <p:clrMapOvr>
    <a:masterClrMapping xmlns:a="http://schemas.openxmlformats.org/drawingml/2006/main"/>
  </p:clrMapOvr>
</p:sld>
</file>