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07faa3dcda41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90000c7a7f4de4"/>
  </p:sldMasterIdLst>
  <p:sldIdLst>
    <p:sldId xmlns:r="http://schemas.openxmlformats.org/officeDocument/2006/relationships" id="256" r:id="Rb7c50f7fdc77486a"/>
    <p:sldId xmlns:r="http://schemas.openxmlformats.org/officeDocument/2006/relationships" id="257" r:id="R706551d283674b9d"/>
    <p:sldId xmlns:r="http://schemas.openxmlformats.org/officeDocument/2006/relationships" id="258" r:id="R03dca45e51d6490b"/>
    <p:sldId xmlns:r="http://schemas.openxmlformats.org/officeDocument/2006/relationships" id="259" r:id="R89652d53095b4d5f"/>
    <p:sldId xmlns:r="http://schemas.openxmlformats.org/officeDocument/2006/relationships" id="260" r:id="Rb67b097a27fa448d"/>
    <p:sldId xmlns:r="http://schemas.openxmlformats.org/officeDocument/2006/relationships" id="261" r:id="R9d405caed9c146ec"/>
    <p:sldId xmlns:r="http://schemas.openxmlformats.org/officeDocument/2006/relationships" id="262" r:id="R0e5c30e489004e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0000c7a7f4de4" /><Relationship Type="http://schemas.openxmlformats.org/officeDocument/2006/relationships/slide" Target="/ppt/slides/slide1.xml" Id="Rb7c50f7fdc77486a" /><Relationship Type="http://schemas.openxmlformats.org/officeDocument/2006/relationships/slide" Target="/ppt/slides/slide2.xml" Id="R706551d283674b9d" /><Relationship Type="http://schemas.openxmlformats.org/officeDocument/2006/relationships/slide" Target="/ppt/slides/slide3.xml" Id="R03dca45e51d6490b" /><Relationship Type="http://schemas.openxmlformats.org/officeDocument/2006/relationships/slide" Target="/ppt/slides/slide4.xml" Id="R89652d53095b4d5f" /><Relationship Type="http://schemas.openxmlformats.org/officeDocument/2006/relationships/slide" Target="/ppt/slides/slide5.xml" Id="Rb67b097a27fa448d" /><Relationship Type="http://schemas.openxmlformats.org/officeDocument/2006/relationships/slide" Target="/ppt/slides/slide6.xml" Id="R9d405caed9c146ec" /><Relationship Type="http://schemas.openxmlformats.org/officeDocument/2006/relationships/slide" Target="/ppt/slides/slide7.xml" Id="R0e5c30e489004e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2bdbbabae43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05fd7787e41d7" /><Relationship Type="http://schemas.openxmlformats.org/officeDocument/2006/relationships/theme" Target="/ppt/slideMasters/theme/theme1.xml" Id="R611e1c1fc12a42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705fd7787e41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383f2e4b344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b2a88173c49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33686526046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5b1e03e0d4b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094e021e740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f3eae028b41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7dca65d3a4e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TIDE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TIDE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4 190 791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1 691 671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1 408 716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4 902 615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921 418 248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