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e770f6d4684d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25dae0c1b64533"/>
  </p:sldMasterIdLst>
  <p:sldIdLst>
    <p:sldId xmlns:r="http://schemas.openxmlformats.org/officeDocument/2006/relationships" id="256" r:id="Ra10cd48f0a3f4093"/>
    <p:sldId xmlns:r="http://schemas.openxmlformats.org/officeDocument/2006/relationships" id="257" r:id="R51a2765c09574080"/>
    <p:sldId xmlns:r="http://schemas.openxmlformats.org/officeDocument/2006/relationships" id="258" r:id="R20444b8d50fc4882"/>
    <p:sldId xmlns:r="http://schemas.openxmlformats.org/officeDocument/2006/relationships" id="259" r:id="R058c3842343c413b"/>
    <p:sldId xmlns:r="http://schemas.openxmlformats.org/officeDocument/2006/relationships" id="260" r:id="R867f2477fd08459e"/>
    <p:sldId xmlns:r="http://schemas.openxmlformats.org/officeDocument/2006/relationships" id="261" r:id="Rdf2c0f7784134657"/>
    <p:sldId xmlns:r="http://schemas.openxmlformats.org/officeDocument/2006/relationships" id="262" r:id="R66fde2736631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5dae0c1b64533" /><Relationship Type="http://schemas.openxmlformats.org/officeDocument/2006/relationships/slide" Target="/ppt/slides/slide1.xml" Id="Ra10cd48f0a3f4093" /><Relationship Type="http://schemas.openxmlformats.org/officeDocument/2006/relationships/slide" Target="/ppt/slides/slide2.xml" Id="R51a2765c09574080" /><Relationship Type="http://schemas.openxmlformats.org/officeDocument/2006/relationships/slide" Target="/ppt/slides/slide3.xml" Id="R20444b8d50fc4882" /><Relationship Type="http://schemas.openxmlformats.org/officeDocument/2006/relationships/slide" Target="/ppt/slides/slide4.xml" Id="R058c3842343c413b" /><Relationship Type="http://schemas.openxmlformats.org/officeDocument/2006/relationships/slide" Target="/ppt/slides/slide5.xml" Id="R867f2477fd08459e" /><Relationship Type="http://schemas.openxmlformats.org/officeDocument/2006/relationships/slide" Target="/ppt/slides/slide6.xml" Id="Rdf2c0f7784134657" /><Relationship Type="http://schemas.openxmlformats.org/officeDocument/2006/relationships/slide" Target="/ppt/slides/slide7.xml" Id="R66fde2736631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9572218424f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419218ea54543" /><Relationship Type="http://schemas.openxmlformats.org/officeDocument/2006/relationships/theme" Target="/ppt/slideMasters/theme/theme1.xml" Id="Redd9690755d7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419218ea545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9e1d7c84849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828a2d76445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7227c543344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46cf4173542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c35fb790d4d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56165f11f40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969e859504e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FOSS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FOSS HOLDING AS ble etablert [år] og holder til i Ramnes.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491 040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20 002 658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55 182 947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187 819 522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BBFOSS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SAFOSS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FOSSROCK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BAF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RFOSS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FOSSROCK AS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3175 Ramnes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921 423 136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FOSS HOLDING AS</a:t>
            </a:r>
          </a:p>
        </p:txBody>
      </p:sp>
    </p:spTree>
  </p:cSld>
  <p:clrMapOvr>
    <a:masterClrMapping xmlns:a="http://schemas.openxmlformats.org/drawingml/2006/main"/>
  </p:clrMapOvr>
</p:sld>
</file>