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1e71400e5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cd5c0ee0742d0"/>
  </p:sldMasterIdLst>
  <p:sldIdLst>
    <p:sldId xmlns:r="http://schemas.openxmlformats.org/officeDocument/2006/relationships" id="256" r:id="Ra2a23b8ad0ce4735"/>
    <p:sldId xmlns:r="http://schemas.openxmlformats.org/officeDocument/2006/relationships" id="257" r:id="R5c3b13034ade4303"/>
    <p:sldId xmlns:r="http://schemas.openxmlformats.org/officeDocument/2006/relationships" id="258" r:id="Rdc38079c049a400a"/>
    <p:sldId xmlns:r="http://schemas.openxmlformats.org/officeDocument/2006/relationships" id="259" r:id="R9fb0ddfe27f24525"/>
    <p:sldId xmlns:r="http://schemas.openxmlformats.org/officeDocument/2006/relationships" id="260" r:id="Reb08ee10909c40e3"/>
    <p:sldId xmlns:r="http://schemas.openxmlformats.org/officeDocument/2006/relationships" id="261" r:id="R83a2bd80b12e4e75"/>
    <p:sldId xmlns:r="http://schemas.openxmlformats.org/officeDocument/2006/relationships" id="262" r:id="Rea4f07d4f01d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cd5c0ee0742d0" /><Relationship Type="http://schemas.openxmlformats.org/officeDocument/2006/relationships/slide" Target="/ppt/slides/slide1.xml" Id="Ra2a23b8ad0ce4735" /><Relationship Type="http://schemas.openxmlformats.org/officeDocument/2006/relationships/slide" Target="/ppt/slides/slide2.xml" Id="R5c3b13034ade4303" /><Relationship Type="http://schemas.openxmlformats.org/officeDocument/2006/relationships/slide" Target="/ppt/slides/slide3.xml" Id="Rdc38079c049a400a" /><Relationship Type="http://schemas.openxmlformats.org/officeDocument/2006/relationships/slide" Target="/ppt/slides/slide4.xml" Id="R9fb0ddfe27f24525" /><Relationship Type="http://schemas.openxmlformats.org/officeDocument/2006/relationships/slide" Target="/ppt/slides/slide5.xml" Id="Reb08ee10909c40e3" /><Relationship Type="http://schemas.openxmlformats.org/officeDocument/2006/relationships/slide" Target="/ppt/slides/slide6.xml" Id="R83a2bd80b12e4e75" /><Relationship Type="http://schemas.openxmlformats.org/officeDocument/2006/relationships/slide" Target="/ppt/slides/slide7.xml" Id="Rea4f07d4f01d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9501c1651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687015ba4177" /><Relationship Type="http://schemas.openxmlformats.org/officeDocument/2006/relationships/theme" Target="/ppt/slideMasters/theme/theme1.xml" Id="R43a1f24bccdf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6687015ba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c96f47b0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0dd55a23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861cdb15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57526e45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cf065849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aaea096d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422724d5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ELSMARK MUR &amp;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MUR &amp; PUSS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−2 100 781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69B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921 426 402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MUR &amp; PUSS AS</a:t>
            </a:r>
          </a:p>
        </p:txBody>
      </p:sp>
    </p:spTree>
  </p:cSld>
  <p:clrMapOvr>
    <a:masterClrMapping xmlns:a="http://schemas.openxmlformats.org/drawingml/2006/main"/>
  </p:clrMapOvr>
</p:sld>
</file>