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bcd944a32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679ef68d244e7"/>
  </p:sldMasterIdLst>
  <p:sldIdLst>
    <p:sldId xmlns:r="http://schemas.openxmlformats.org/officeDocument/2006/relationships" id="256" r:id="Rd6fe088512ac46c7"/>
    <p:sldId xmlns:r="http://schemas.openxmlformats.org/officeDocument/2006/relationships" id="257" r:id="Rffedf77e33f948ca"/>
    <p:sldId xmlns:r="http://schemas.openxmlformats.org/officeDocument/2006/relationships" id="258" r:id="Rc82b29c6a614431c"/>
    <p:sldId xmlns:r="http://schemas.openxmlformats.org/officeDocument/2006/relationships" id="259" r:id="Rac289b0da38c4b84"/>
    <p:sldId xmlns:r="http://schemas.openxmlformats.org/officeDocument/2006/relationships" id="260" r:id="R5b6a4e7ab5fe42ef"/>
    <p:sldId xmlns:r="http://schemas.openxmlformats.org/officeDocument/2006/relationships" id="261" r:id="R2990ed8be97f4795"/>
    <p:sldId xmlns:r="http://schemas.openxmlformats.org/officeDocument/2006/relationships" id="262" r:id="R2670cbc60d11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679ef68d244e7" /><Relationship Type="http://schemas.openxmlformats.org/officeDocument/2006/relationships/slide" Target="/ppt/slides/slide1.xml" Id="Rd6fe088512ac46c7" /><Relationship Type="http://schemas.openxmlformats.org/officeDocument/2006/relationships/slide" Target="/ppt/slides/slide2.xml" Id="Rffedf77e33f948ca" /><Relationship Type="http://schemas.openxmlformats.org/officeDocument/2006/relationships/slide" Target="/ppt/slides/slide3.xml" Id="Rc82b29c6a614431c" /><Relationship Type="http://schemas.openxmlformats.org/officeDocument/2006/relationships/slide" Target="/ppt/slides/slide4.xml" Id="Rac289b0da38c4b84" /><Relationship Type="http://schemas.openxmlformats.org/officeDocument/2006/relationships/slide" Target="/ppt/slides/slide5.xml" Id="R5b6a4e7ab5fe42ef" /><Relationship Type="http://schemas.openxmlformats.org/officeDocument/2006/relationships/slide" Target="/ppt/slides/slide6.xml" Id="R2990ed8be97f4795" /><Relationship Type="http://schemas.openxmlformats.org/officeDocument/2006/relationships/slide" Target="/ppt/slides/slide7.xml" Id="R2670cbc60d11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9957f7431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97ffec1e4a4c" /><Relationship Type="http://schemas.openxmlformats.org/officeDocument/2006/relationships/theme" Target="/ppt/slideMasters/theme/theme1.xml" Id="R29fe5c630b49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397ffec1e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c3385ec90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0e4a4f9c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3c761e62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074fe299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3679c791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9e096c82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6da153a1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BJØRØ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5 528 928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BJØRØ JO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Kolskogheiane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921 426 860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BJØRØ HOLDING AS</a:t>
            </a:r>
          </a:p>
        </p:txBody>
      </p:sp>
    </p:spTree>
  </p:cSld>
  <p:clrMapOvr>
    <a:masterClrMapping xmlns:a="http://schemas.openxmlformats.org/drawingml/2006/main"/>
  </p:clrMapOvr>
</p:sld>
</file>