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c9571b61d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5aec402d54a6f"/>
  </p:sldMasterIdLst>
  <p:sldIdLst>
    <p:sldId xmlns:r="http://schemas.openxmlformats.org/officeDocument/2006/relationships" id="256" r:id="R248f09567026470f"/>
    <p:sldId xmlns:r="http://schemas.openxmlformats.org/officeDocument/2006/relationships" id="257" r:id="Rb5d3bfac37564ab4"/>
    <p:sldId xmlns:r="http://schemas.openxmlformats.org/officeDocument/2006/relationships" id="258" r:id="Rc81a90f5a2d547a2"/>
    <p:sldId xmlns:r="http://schemas.openxmlformats.org/officeDocument/2006/relationships" id="259" r:id="Rb24ff320629e48f7"/>
    <p:sldId xmlns:r="http://schemas.openxmlformats.org/officeDocument/2006/relationships" id="260" r:id="R20ef1405f8d4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5aec402d54a6f" /><Relationship Type="http://schemas.openxmlformats.org/officeDocument/2006/relationships/slide" Target="/ppt/slides/slide1.xml" Id="R248f09567026470f" /><Relationship Type="http://schemas.openxmlformats.org/officeDocument/2006/relationships/slide" Target="/ppt/slides/slide2.xml" Id="Rb5d3bfac37564ab4" /><Relationship Type="http://schemas.openxmlformats.org/officeDocument/2006/relationships/slide" Target="/ppt/slides/slide3.xml" Id="Rc81a90f5a2d547a2" /><Relationship Type="http://schemas.openxmlformats.org/officeDocument/2006/relationships/slide" Target="/ppt/slides/slide4.xml" Id="Rb24ff320629e48f7" /><Relationship Type="http://schemas.openxmlformats.org/officeDocument/2006/relationships/slide" Target="/ppt/slides/slide5.xml" Id="R20ef1405f8d4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b77776a0a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b211792c42a9" /><Relationship Type="http://schemas.openxmlformats.org/officeDocument/2006/relationships/theme" Target="/ppt/slideMasters/theme/theme1.xml" Id="Re01ab4c11188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9b211792c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a81a132f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937bfee5e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f4571756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a4468462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4f80f16d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FAGHUS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921 437 587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