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3663ad8ca646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c0192e493c48b3"/>
  </p:sldMasterIdLst>
  <p:sldIdLst>
    <p:sldId xmlns:r="http://schemas.openxmlformats.org/officeDocument/2006/relationships" id="256" r:id="R4513ec36391c471c"/>
    <p:sldId xmlns:r="http://schemas.openxmlformats.org/officeDocument/2006/relationships" id="257" r:id="R67b72701ca954e27"/>
    <p:sldId xmlns:r="http://schemas.openxmlformats.org/officeDocument/2006/relationships" id="258" r:id="R15b5b55331c646a8"/>
    <p:sldId xmlns:r="http://schemas.openxmlformats.org/officeDocument/2006/relationships" id="259" r:id="Re7593c27dd934dfe"/>
    <p:sldId xmlns:r="http://schemas.openxmlformats.org/officeDocument/2006/relationships" id="260" r:id="Rb6bc90b9a48f4911"/>
    <p:sldId xmlns:r="http://schemas.openxmlformats.org/officeDocument/2006/relationships" id="261" r:id="Rdfefe71777b44994"/>
    <p:sldId xmlns:r="http://schemas.openxmlformats.org/officeDocument/2006/relationships" id="262" r:id="R4101da041bbd40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c0192e493c48b3" /><Relationship Type="http://schemas.openxmlformats.org/officeDocument/2006/relationships/slide" Target="/ppt/slides/slide1.xml" Id="R4513ec36391c471c" /><Relationship Type="http://schemas.openxmlformats.org/officeDocument/2006/relationships/slide" Target="/ppt/slides/slide2.xml" Id="R67b72701ca954e27" /><Relationship Type="http://schemas.openxmlformats.org/officeDocument/2006/relationships/slide" Target="/ppt/slides/slide3.xml" Id="R15b5b55331c646a8" /><Relationship Type="http://schemas.openxmlformats.org/officeDocument/2006/relationships/slide" Target="/ppt/slides/slide4.xml" Id="Re7593c27dd934dfe" /><Relationship Type="http://schemas.openxmlformats.org/officeDocument/2006/relationships/slide" Target="/ppt/slides/slide5.xml" Id="Rb6bc90b9a48f4911" /><Relationship Type="http://schemas.openxmlformats.org/officeDocument/2006/relationships/slide" Target="/ppt/slides/slide6.xml" Id="Rdfefe71777b44994" /><Relationship Type="http://schemas.openxmlformats.org/officeDocument/2006/relationships/slide" Target="/ppt/slides/slide7.xml" Id="R4101da041bbd40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cd4ce86d0e41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c60a6534e4984" /><Relationship Type="http://schemas.openxmlformats.org/officeDocument/2006/relationships/theme" Target="/ppt/slideMasters/theme/theme1.xml" Id="Re9e4c71ab6be45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1c60a6534e49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9ada8cef548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89bc6a67d46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af5bdfc8944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701ebd0f144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6d443bc6a47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18a01368f45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df201d3f143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JOENI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JOENI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JOENI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JOENI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JOENI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JOENI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−76 189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692 642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757 886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JOENI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JAN ØYSTEIN  –  93,3 %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JORUNN HELENE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JOENI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Ø. Nilsen, Austerbygdvegen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8657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nilsen@entrepretor.no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921 441 339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JOENI AS</a:t>
            </a:r>
          </a:p>
        </p:txBody>
      </p:sp>
    </p:spTree>
  </p:cSld>
  <p:clrMapOvr>
    <a:masterClrMapping xmlns:a="http://schemas.openxmlformats.org/drawingml/2006/main"/>
  </p:clrMapOvr>
</p:sld>
</file>