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2d8f8ec49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781d0dc9b4e9b"/>
  </p:sldMasterIdLst>
  <p:sldIdLst>
    <p:sldId xmlns:r="http://schemas.openxmlformats.org/officeDocument/2006/relationships" id="256" r:id="R44c6eea14fa74834"/>
    <p:sldId xmlns:r="http://schemas.openxmlformats.org/officeDocument/2006/relationships" id="257" r:id="R1d4f705b111448cf"/>
    <p:sldId xmlns:r="http://schemas.openxmlformats.org/officeDocument/2006/relationships" id="258" r:id="Rf5601dabe70d497b"/>
    <p:sldId xmlns:r="http://schemas.openxmlformats.org/officeDocument/2006/relationships" id="259" r:id="Rf13bd532dde1444f"/>
    <p:sldId xmlns:r="http://schemas.openxmlformats.org/officeDocument/2006/relationships" id="260" r:id="Re28f587124424a70"/>
    <p:sldId xmlns:r="http://schemas.openxmlformats.org/officeDocument/2006/relationships" id="261" r:id="R528bd1284ec54a3b"/>
    <p:sldId xmlns:r="http://schemas.openxmlformats.org/officeDocument/2006/relationships" id="262" r:id="R03ef6204a143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781d0dc9b4e9b" /><Relationship Type="http://schemas.openxmlformats.org/officeDocument/2006/relationships/slide" Target="/ppt/slides/slide1.xml" Id="R44c6eea14fa74834" /><Relationship Type="http://schemas.openxmlformats.org/officeDocument/2006/relationships/slide" Target="/ppt/slides/slide2.xml" Id="R1d4f705b111448cf" /><Relationship Type="http://schemas.openxmlformats.org/officeDocument/2006/relationships/slide" Target="/ppt/slides/slide3.xml" Id="Rf5601dabe70d497b" /><Relationship Type="http://schemas.openxmlformats.org/officeDocument/2006/relationships/slide" Target="/ppt/slides/slide4.xml" Id="Rf13bd532dde1444f" /><Relationship Type="http://schemas.openxmlformats.org/officeDocument/2006/relationships/slide" Target="/ppt/slides/slide5.xml" Id="Re28f587124424a70" /><Relationship Type="http://schemas.openxmlformats.org/officeDocument/2006/relationships/slide" Target="/ppt/slides/slide6.xml" Id="R528bd1284ec54a3b" /><Relationship Type="http://schemas.openxmlformats.org/officeDocument/2006/relationships/slide" Target="/ppt/slides/slide7.xml" Id="R03ef6204a143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0c28e6fb449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ffdfc712943f0" /><Relationship Type="http://schemas.openxmlformats.org/officeDocument/2006/relationships/theme" Target="/ppt/slideMasters/theme/theme1.xml" Id="R96aa3cfcec82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ffdfc7129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195a73d4b40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9b29f737047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ce29fdbab4b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61ea99af1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ccb50f41c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5e9c3176b40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122c6572f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 HARALDSEID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HARALDSEID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 HARALDSEID HOLDING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HARALDSEID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HARALDSEID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HARALDSEID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3 939 417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3 952 144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HARALDSEID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HARALDSEID ELISABETH H  –  57,1 %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HARALDSEID JAN  –  42,9 %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HARALDSEID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Skjoldavikvegen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921 444 656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HARALDSEID HOLDING AS</a:t>
            </a:r>
          </a:p>
        </p:txBody>
      </p:sp>
    </p:spTree>
  </p:cSld>
  <p:clrMapOvr>
    <a:masterClrMapping xmlns:a="http://schemas.openxmlformats.org/drawingml/2006/main"/>
  </p:clrMapOvr>
</p:sld>
</file>