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b8d3cf846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9a4fa2ab84053"/>
  </p:sldMasterIdLst>
  <p:sldIdLst>
    <p:sldId xmlns:r="http://schemas.openxmlformats.org/officeDocument/2006/relationships" id="256" r:id="Reddd8f5881964ac5"/>
    <p:sldId xmlns:r="http://schemas.openxmlformats.org/officeDocument/2006/relationships" id="257" r:id="Rb7cba5fb43484583"/>
    <p:sldId xmlns:r="http://schemas.openxmlformats.org/officeDocument/2006/relationships" id="258" r:id="Rd852f32567a34ff0"/>
    <p:sldId xmlns:r="http://schemas.openxmlformats.org/officeDocument/2006/relationships" id="259" r:id="Rdfb6c9bb63d442d9"/>
    <p:sldId xmlns:r="http://schemas.openxmlformats.org/officeDocument/2006/relationships" id="260" r:id="R40058314746d4a87"/>
    <p:sldId xmlns:r="http://schemas.openxmlformats.org/officeDocument/2006/relationships" id="261" r:id="R233a71382aaf48c3"/>
    <p:sldId xmlns:r="http://schemas.openxmlformats.org/officeDocument/2006/relationships" id="262" r:id="Ra66f91a9ef3c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9a4fa2ab84053" /><Relationship Type="http://schemas.openxmlformats.org/officeDocument/2006/relationships/slide" Target="/ppt/slides/slide1.xml" Id="Reddd8f5881964ac5" /><Relationship Type="http://schemas.openxmlformats.org/officeDocument/2006/relationships/slide" Target="/ppt/slides/slide2.xml" Id="Rb7cba5fb43484583" /><Relationship Type="http://schemas.openxmlformats.org/officeDocument/2006/relationships/slide" Target="/ppt/slides/slide3.xml" Id="Rd852f32567a34ff0" /><Relationship Type="http://schemas.openxmlformats.org/officeDocument/2006/relationships/slide" Target="/ppt/slides/slide4.xml" Id="Rdfb6c9bb63d442d9" /><Relationship Type="http://schemas.openxmlformats.org/officeDocument/2006/relationships/slide" Target="/ppt/slides/slide5.xml" Id="R40058314746d4a87" /><Relationship Type="http://schemas.openxmlformats.org/officeDocument/2006/relationships/slide" Target="/ppt/slides/slide6.xml" Id="R233a71382aaf48c3" /><Relationship Type="http://schemas.openxmlformats.org/officeDocument/2006/relationships/slide" Target="/ppt/slides/slide7.xml" Id="Ra66f91a9ef3c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d65d7a064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7b43479349d4" /><Relationship Type="http://schemas.openxmlformats.org/officeDocument/2006/relationships/theme" Target="/ppt/slideMasters/theme/theme1.xml" Id="R9b1e07aed44f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f7b434793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a6ed830ef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2ea15b71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2d22c719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6ae39a6d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3248e059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8b29aace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932740c7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 HARALDSEID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HARALDSEID HOLDING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2 799 941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HARALDSEID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Skjoldavikvegen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921 444 664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HARALDSEID HOLDING AS</a:t>
            </a:r>
          </a:p>
        </p:txBody>
      </p:sp>
    </p:spTree>
  </p:cSld>
  <p:clrMapOvr>
    <a:masterClrMapping xmlns:a="http://schemas.openxmlformats.org/drawingml/2006/main"/>
  </p:clrMapOvr>
</p:sld>
</file>