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2263851e5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2c7831e284781"/>
  </p:sldMasterIdLst>
  <p:sldIdLst>
    <p:sldId xmlns:r="http://schemas.openxmlformats.org/officeDocument/2006/relationships" id="256" r:id="R4e4dc530c607475f"/>
    <p:sldId xmlns:r="http://schemas.openxmlformats.org/officeDocument/2006/relationships" id="257" r:id="Rcdd2c474c4a44604"/>
    <p:sldId xmlns:r="http://schemas.openxmlformats.org/officeDocument/2006/relationships" id="258" r:id="Rd4c689a079294acb"/>
    <p:sldId xmlns:r="http://schemas.openxmlformats.org/officeDocument/2006/relationships" id="259" r:id="R2a1345868ead4f10"/>
    <p:sldId xmlns:r="http://schemas.openxmlformats.org/officeDocument/2006/relationships" id="260" r:id="Rf271e0e6ad04493e"/>
    <p:sldId xmlns:r="http://schemas.openxmlformats.org/officeDocument/2006/relationships" id="261" r:id="R8ee2d12c8acf4f62"/>
    <p:sldId xmlns:r="http://schemas.openxmlformats.org/officeDocument/2006/relationships" id="262" r:id="R717bebb382d2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2c7831e284781" /><Relationship Type="http://schemas.openxmlformats.org/officeDocument/2006/relationships/slide" Target="/ppt/slides/slide1.xml" Id="R4e4dc530c607475f" /><Relationship Type="http://schemas.openxmlformats.org/officeDocument/2006/relationships/slide" Target="/ppt/slides/slide2.xml" Id="Rcdd2c474c4a44604" /><Relationship Type="http://schemas.openxmlformats.org/officeDocument/2006/relationships/slide" Target="/ppt/slides/slide3.xml" Id="Rd4c689a079294acb" /><Relationship Type="http://schemas.openxmlformats.org/officeDocument/2006/relationships/slide" Target="/ppt/slides/slide4.xml" Id="R2a1345868ead4f10" /><Relationship Type="http://schemas.openxmlformats.org/officeDocument/2006/relationships/slide" Target="/ppt/slides/slide5.xml" Id="Rf271e0e6ad04493e" /><Relationship Type="http://schemas.openxmlformats.org/officeDocument/2006/relationships/slide" Target="/ppt/slides/slide6.xml" Id="R8ee2d12c8acf4f62" /><Relationship Type="http://schemas.openxmlformats.org/officeDocument/2006/relationships/slide" Target="/ppt/slides/slide7.xml" Id="R717bebb382d2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ce1fbbb8c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7a6a2ab14edd" /><Relationship Type="http://schemas.openxmlformats.org/officeDocument/2006/relationships/theme" Target="/ppt/slideMasters/theme/theme1.xml" Id="R5bb616bb4c19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c7a6a2ab1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cb6d1869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1c05cce3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d719c37e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c9982778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387a0312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d814227d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62a730db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6 853 009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LILTVED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