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7560a39b304f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27a123e6644bd6"/>
  </p:sldMasterIdLst>
  <p:sldIdLst>
    <p:sldId xmlns:r="http://schemas.openxmlformats.org/officeDocument/2006/relationships" id="256" r:id="R3d5d06e7e21f4ccd"/>
    <p:sldId xmlns:r="http://schemas.openxmlformats.org/officeDocument/2006/relationships" id="257" r:id="R6fdd7a992ea240de"/>
    <p:sldId xmlns:r="http://schemas.openxmlformats.org/officeDocument/2006/relationships" id="258" r:id="R3d293a9087f84ccb"/>
    <p:sldId xmlns:r="http://schemas.openxmlformats.org/officeDocument/2006/relationships" id="259" r:id="Rf64ae054c1ef4018"/>
    <p:sldId xmlns:r="http://schemas.openxmlformats.org/officeDocument/2006/relationships" id="260" r:id="R5457a444af994a6a"/>
    <p:sldId xmlns:r="http://schemas.openxmlformats.org/officeDocument/2006/relationships" id="261" r:id="R19f4777f76924716"/>
    <p:sldId xmlns:r="http://schemas.openxmlformats.org/officeDocument/2006/relationships" id="262" r:id="R476ac7dc6e9144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27a123e6644bd6" /><Relationship Type="http://schemas.openxmlformats.org/officeDocument/2006/relationships/slide" Target="/ppt/slides/slide1.xml" Id="R3d5d06e7e21f4ccd" /><Relationship Type="http://schemas.openxmlformats.org/officeDocument/2006/relationships/slide" Target="/ppt/slides/slide2.xml" Id="R6fdd7a992ea240de" /><Relationship Type="http://schemas.openxmlformats.org/officeDocument/2006/relationships/slide" Target="/ppt/slides/slide3.xml" Id="R3d293a9087f84ccb" /><Relationship Type="http://schemas.openxmlformats.org/officeDocument/2006/relationships/slide" Target="/ppt/slides/slide4.xml" Id="Rf64ae054c1ef4018" /><Relationship Type="http://schemas.openxmlformats.org/officeDocument/2006/relationships/slide" Target="/ppt/slides/slide5.xml" Id="R5457a444af994a6a" /><Relationship Type="http://schemas.openxmlformats.org/officeDocument/2006/relationships/slide" Target="/ppt/slides/slide6.xml" Id="R19f4777f76924716" /><Relationship Type="http://schemas.openxmlformats.org/officeDocument/2006/relationships/slide" Target="/ppt/slides/slide7.xml" Id="R476ac7dc6e9144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72845a11e41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cb76f07554ddf" /><Relationship Type="http://schemas.openxmlformats.org/officeDocument/2006/relationships/theme" Target="/ppt/slideMasters/theme/theme1.xml" Id="R6c55498555144f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fcb76f07554d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d7fec504146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5e03b0dd74c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de860ab1540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1d818b66147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19e80e1b148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35132ecbd4b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c80619ae940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BERGENHUS BYGG OG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BERGENHUS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BERGENHUS BYGG OG ANLEGG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BERGENHUS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BERGENHUS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BERGENHUS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182 745 360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832 482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1 276 024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17 207 194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39 235 487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BERGENHUS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KOMET AS  –  83,0 %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LAT INVEST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NORDAL-INVEST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VIFOLD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BERGENHUS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Conrad Mohrs veg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5072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frode@fs-invest.no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921 453 442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BERGENHUS BYGG OG ANLEGG AS</a:t>
            </a:r>
          </a:p>
        </p:txBody>
      </p:sp>
    </p:spTree>
  </p:cSld>
  <p:clrMapOvr>
    <a:masterClrMapping xmlns:a="http://schemas.openxmlformats.org/drawingml/2006/main"/>
  </p:clrMapOvr>
</p:sld>
</file>