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9947cfb5bd4b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7983fd89e943ff"/>
  </p:sldMasterIdLst>
  <p:sldIdLst>
    <p:sldId xmlns:r="http://schemas.openxmlformats.org/officeDocument/2006/relationships" id="256" r:id="R127306b60f454aa9"/>
    <p:sldId xmlns:r="http://schemas.openxmlformats.org/officeDocument/2006/relationships" id="257" r:id="Rc397a885973a48c4"/>
    <p:sldId xmlns:r="http://schemas.openxmlformats.org/officeDocument/2006/relationships" id="258" r:id="R3a374c9c5be54ad2"/>
    <p:sldId xmlns:r="http://schemas.openxmlformats.org/officeDocument/2006/relationships" id="259" r:id="R9f85b46c613740e0"/>
    <p:sldId xmlns:r="http://schemas.openxmlformats.org/officeDocument/2006/relationships" id="260" r:id="R0896ea1c289f4f72"/>
    <p:sldId xmlns:r="http://schemas.openxmlformats.org/officeDocument/2006/relationships" id="261" r:id="Rf0c46f46be1b4011"/>
    <p:sldId xmlns:r="http://schemas.openxmlformats.org/officeDocument/2006/relationships" id="262" r:id="Rf0b11a976c6743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983fd89e943ff" /><Relationship Type="http://schemas.openxmlformats.org/officeDocument/2006/relationships/slide" Target="/ppt/slides/slide1.xml" Id="R127306b60f454aa9" /><Relationship Type="http://schemas.openxmlformats.org/officeDocument/2006/relationships/slide" Target="/ppt/slides/slide2.xml" Id="Rc397a885973a48c4" /><Relationship Type="http://schemas.openxmlformats.org/officeDocument/2006/relationships/slide" Target="/ppt/slides/slide3.xml" Id="R3a374c9c5be54ad2" /><Relationship Type="http://schemas.openxmlformats.org/officeDocument/2006/relationships/slide" Target="/ppt/slides/slide4.xml" Id="R9f85b46c613740e0" /><Relationship Type="http://schemas.openxmlformats.org/officeDocument/2006/relationships/slide" Target="/ppt/slides/slide5.xml" Id="R0896ea1c289f4f72" /><Relationship Type="http://schemas.openxmlformats.org/officeDocument/2006/relationships/slide" Target="/ppt/slides/slide6.xml" Id="Rf0c46f46be1b4011" /><Relationship Type="http://schemas.openxmlformats.org/officeDocument/2006/relationships/slide" Target="/ppt/slides/slide7.xml" Id="Rf0b11a976c6743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b5279e950349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a6254a5054fa1" /><Relationship Type="http://schemas.openxmlformats.org/officeDocument/2006/relationships/theme" Target="/ppt/slideMasters/theme/theme1.xml" Id="R05ce553cf5c84b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fa6254a5054f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9d6384f4047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8fad281bb49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d1c47761a45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178f52c794c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6cc963ca543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c7e2237b64a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0697593744a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A2B LOGISTICS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A2B LOGISTICS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A2B LOGISTICS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A2B LOGISTICS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A2B LOGISTICS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A2B LOGISTICS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5 626 984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437 283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287 207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−1 061 508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820 337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A2B LOGISTICS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KVILHAUG IRIS BJØRHEIM  –  67,5 %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KVILHAUG KARL GERTH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KVILHAUG ANDRÉ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A2B LOGISTICS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Budbilsentralen AS, Sjøhagen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post@a2b-logistics.no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921 456 875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A2B LOGISTICS AS</a:t>
            </a:r>
          </a:p>
        </p:txBody>
      </p:sp>
    </p:spTree>
  </p:cSld>
  <p:clrMapOvr>
    <a:masterClrMapping xmlns:a="http://schemas.openxmlformats.org/drawingml/2006/main"/>
  </p:clrMapOvr>
</p:sld>
</file>