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6fb9a6cdc4b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d1d611a574f6d"/>
  </p:sldMasterIdLst>
  <p:sldIdLst>
    <p:sldId xmlns:r="http://schemas.openxmlformats.org/officeDocument/2006/relationships" id="256" r:id="R335ce0c18a024e1a"/>
    <p:sldId xmlns:r="http://schemas.openxmlformats.org/officeDocument/2006/relationships" id="257" r:id="R2a368f292ec04c51"/>
    <p:sldId xmlns:r="http://schemas.openxmlformats.org/officeDocument/2006/relationships" id="258" r:id="Rd8cbcde6df2a4963"/>
    <p:sldId xmlns:r="http://schemas.openxmlformats.org/officeDocument/2006/relationships" id="259" r:id="Refaf6be81640471e"/>
    <p:sldId xmlns:r="http://schemas.openxmlformats.org/officeDocument/2006/relationships" id="260" r:id="Rea5baa6183404b2b"/>
    <p:sldId xmlns:r="http://schemas.openxmlformats.org/officeDocument/2006/relationships" id="261" r:id="Re517409d862a46f4"/>
    <p:sldId xmlns:r="http://schemas.openxmlformats.org/officeDocument/2006/relationships" id="262" r:id="R3f7f8849d7fd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d1d611a574f6d" /><Relationship Type="http://schemas.openxmlformats.org/officeDocument/2006/relationships/slide" Target="/ppt/slides/slide1.xml" Id="R335ce0c18a024e1a" /><Relationship Type="http://schemas.openxmlformats.org/officeDocument/2006/relationships/slide" Target="/ppt/slides/slide2.xml" Id="R2a368f292ec04c51" /><Relationship Type="http://schemas.openxmlformats.org/officeDocument/2006/relationships/slide" Target="/ppt/slides/slide3.xml" Id="Rd8cbcde6df2a4963" /><Relationship Type="http://schemas.openxmlformats.org/officeDocument/2006/relationships/slide" Target="/ppt/slides/slide4.xml" Id="Refaf6be81640471e" /><Relationship Type="http://schemas.openxmlformats.org/officeDocument/2006/relationships/slide" Target="/ppt/slides/slide5.xml" Id="Rea5baa6183404b2b" /><Relationship Type="http://schemas.openxmlformats.org/officeDocument/2006/relationships/slide" Target="/ppt/slides/slide6.xml" Id="Re517409d862a46f4" /><Relationship Type="http://schemas.openxmlformats.org/officeDocument/2006/relationships/slide" Target="/ppt/slides/slide7.xml" Id="R3f7f8849d7fd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1e6ada367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488aaa2714b4b" /><Relationship Type="http://schemas.openxmlformats.org/officeDocument/2006/relationships/theme" Target="/ppt/slideMasters/theme/theme1.xml" Id="Rf4f8167c7421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488aaa2714b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ba689e54f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40a2dc708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a97341276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060779fa0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97246ace1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a9872029040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1fed8c7bb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HØYLANDET BYGGUTLEIE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HØYLANDET BYGGUTLEIE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34 827 170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37 227 858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FABROMON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MØRKVED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Mørkved, 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kjetil40043434@gmail.com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921 470 215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HØYLANDET BYGGUTLEIE AS</a:t>
            </a:r>
          </a:p>
        </p:txBody>
      </p:sp>
    </p:spTree>
  </p:cSld>
  <p:clrMapOvr>
    <a:masterClrMapping xmlns:a="http://schemas.openxmlformats.org/drawingml/2006/main"/>
  </p:clrMapOvr>
</p:sld>
</file>