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d72966279c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27025662643b4"/>
  </p:sldMasterIdLst>
  <p:sldIdLst>
    <p:sldId xmlns:r="http://schemas.openxmlformats.org/officeDocument/2006/relationships" id="256" r:id="R735d6a12ba6945b4"/>
    <p:sldId xmlns:r="http://schemas.openxmlformats.org/officeDocument/2006/relationships" id="257" r:id="Re3c2c57bb2704311"/>
    <p:sldId xmlns:r="http://schemas.openxmlformats.org/officeDocument/2006/relationships" id="258" r:id="Rc5b4721cfb1f42f4"/>
    <p:sldId xmlns:r="http://schemas.openxmlformats.org/officeDocument/2006/relationships" id="259" r:id="Rd8b5543f67c04e45"/>
    <p:sldId xmlns:r="http://schemas.openxmlformats.org/officeDocument/2006/relationships" id="260" r:id="R62186b96f6944438"/>
    <p:sldId xmlns:r="http://schemas.openxmlformats.org/officeDocument/2006/relationships" id="261" r:id="R4be255c69fcd4764"/>
    <p:sldId xmlns:r="http://schemas.openxmlformats.org/officeDocument/2006/relationships" id="262" r:id="R95ceeaed44734b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27025662643b4" /><Relationship Type="http://schemas.openxmlformats.org/officeDocument/2006/relationships/slide" Target="/ppt/slides/slide1.xml" Id="R735d6a12ba6945b4" /><Relationship Type="http://schemas.openxmlformats.org/officeDocument/2006/relationships/slide" Target="/ppt/slides/slide2.xml" Id="Re3c2c57bb2704311" /><Relationship Type="http://schemas.openxmlformats.org/officeDocument/2006/relationships/slide" Target="/ppt/slides/slide3.xml" Id="Rc5b4721cfb1f42f4" /><Relationship Type="http://schemas.openxmlformats.org/officeDocument/2006/relationships/slide" Target="/ppt/slides/slide4.xml" Id="Rd8b5543f67c04e45" /><Relationship Type="http://schemas.openxmlformats.org/officeDocument/2006/relationships/slide" Target="/ppt/slides/slide5.xml" Id="R62186b96f6944438" /><Relationship Type="http://schemas.openxmlformats.org/officeDocument/2006/relationships/slide" Target="/ppt/slides/slide6.xml" Id="R4be255c69fcd4764" /><Relationship Type="http://schemas.openxmlformats.org/officeDocument/2006/relationships/slide" Target="/ppt/slides/slide7.xml" Id="R95ceeaed44734b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db867ad5d4c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a1fa0aee54e4a" /><Relationship Type="http://schemas.openxmlformats.org/officeDocument/2006/relationships/theme" Target="/ppt/slideMasters/theme/theme1.xml" Id="R99991c6e869a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1a1fa0aee5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0afc5becb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0f9ebc70a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c7568405c4e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e41f0e904e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e9152706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a0a768857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206fabc4f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LØNNUM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BYGG AS ble etablert [år] og holder til i Malm.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5 563 329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2 472 487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LØNNUM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7790 Malm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921 470 622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LØNNUM BYGG AS</a:t>
            </a:r>
          </a:p>
        </p:txBody>
      </p:sp>
    </p:spTree>
  </p:cSld>
  <p:clrMapOvr>
    <a:masterClrMapping xmlns:a="http://schemas.openxmlformats.org/drawingml/2006/main"/>
  </p:clrMapOvr>
</p:sld>
</file>