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52b589da1f45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ed76d0294f4705"/>
  </p:sldMasterIdLst>
  <p:sldIdLst>
    <p:sldId xmlns:r="http://schemas.openxmlformats.org/officeDocument/2006/relationships" id="256" r:id="Rbd44330749e14795"/>
    <p:sldId xmlns:r="http://schemas.openxmlformats.org/officeDocument/2006/relationships" id="257" r:id="Rc172df9376f147e1"/>
    <p:sldId xmlns:r="http://schemas.openxmlformats.org/officeDocument/2006/relationships" id="258" r:id="R0c39297ede1e40bf"/>
    <p:sldId xmlns:r="http://schemas.openxmlformats.org/officeDocument/2006/relationships" id="259" r:id="Rb2310f41b054478a"/>
    <p:sldId xmlns:r="http://schemas.openxmlformats.org/officeDocument/2006/relationships" id="260" r:id="Rdc4a6033b7564825"/>
    <p:sldId xmlns:r="http://schemas.openxmlformats.org/officeDocument/2006/relationships" id="261" r:id="R7037d4fc83ee4b62"/>
    <p:sldId xmlns:r="http://schemas.openxmlformats.org/officeDocument/2006/relationships" id="262" r:id="Reda97ce194dd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d76d0294f4705" /><Relationship Type="http://schemas.openxmlformats.org/officeDocument/2006/relationships/slide" Target="/ppt/slides/slide1.xml" Id="Rbd44330749e14795" /><Relationship Type="http://schemas.openxmlformats.org/officeDocument/2006/relationships/slide" Target="/ppt/slides/slide2.xml" Id="Rc172df9376f147e1" /><Relationship Type="http://schemas.openxmlformats.org/officeDocument/2006/relationships/slide" Target="/ppt/slides/slide3.xml" Id="R0c39297ede1e40bf" /><Relationship Type="http://schemas.openxmlformats.org/officeDocument/2006/relationships/slide" Target="/ppt/slides/slide4.xml" Id="Rb2310f41b054478a" /><Relationship Type="http://schemas.openxmlformats.org/officeDocument/2006/relationships/slide" Target="/ppt/slides/slide5.xml" Id="Rdc4a6033b7564825" /><Relationship Type="http://schemas.openxmlformats.org/officeDocument/2006/relationships/slide" Target="/ppt/slides/slide6.xml" Id="R7037d4fc83ee4b62" /><Relationship Type="http://schemas.openxmlformats.org/officeDocument/2006/relationships/slide" Target="/ppt/slides/slide7.xml" Id="Reda97ce194dd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d8e4db88b42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6f413009741c8" /><Relationship Type="http://schemas.openxmlformats.org/officeDocument/2006/relationships/theme" Target="/ppt/slideMasters/theme/theme1.xml" Id="Raecfb2adf3df49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6f413009741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6d586f5cc49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52e2c4f6a45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c5c32603844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9f30fc2824a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d6655f0d4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e6543aa3046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71e8ca0a24a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SVØLLÅI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SVØLLÅI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743 995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1 561 748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1 788 346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ANDREAS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Hovinveien 37B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921 476 949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SVØLLÅI AS</a:t>
            </a:r>
          </a:p>
        </p:txBody>
      </p:sp>
    </p:spTree>
  </p:cSld>
  <p:clrMapOvr>
    <a:masterClrMapping xmlns:a="http://schemas.openxmlformats.org/drawingml/2006/main"/>
  </p:clrMapOvr>
</p:sld>
</file>