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1d1fbcd40145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0473d72eb54fc3"/>
  </p:sldMasterIdLst>
  <p:sldIdLst>
    <p:sldId xmlns:r="http://schemas.openxmlformats.org/officeDocument/2006/relationships" id="256" r:id="Rcfce93e9a2044696"/>
    <p:sldId xmlns:r="http://schemas.openxmlformats.org/officeDocument/2006/relationships" id="257" r:id="Rb08965e3f4204e2f"/>
    <p:sldId xmlns:r="http://schemas.openxmlformats.org/officeDocument/2006/relationships" id="258" r:id="Rc4bfdc190b154aa2"/>
    <p:sldId xmlns:r="http://schemas.openxmlformats.org/officeDocument/2006/relationships" id="259" r:id="R09a1cb0ffb694f31"/>
    <p:sldId xmlns:r="http://schemas.openxmlformats.org/officeDocument/2006/relationships" id="260" r:id="R275bda8a6adf4146"/>
    <p:sldId xmlns:r="http://schemas.openxmlformats.org/officeDocument/2006/relationships" id="261" r:id="Rcf83266f89c94112"/>
    <p:sldId xmlns:r="http://schemas.openxmlformats.org/officeDocument/2006/relationships" id="262" r:id="R167d16f2af994f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473d72eb54fc3" /><Relationship Type="http://schemas.openxmlformats.org/officeDocument/2006/relationships/slide" Target="/ppt/slides/slide1.xml" Id="Rcfce93e9a2044696" /><Relationship Type="http://schemas.openxmlformats.org/officeDocument/2006/relationships/slide" Target="/ppt/slides/slide2.xml" Id="Rb08965e3f4204e2f" /><Relationship Type="http://schemas.openxmlformats.org/officeDocument/2006/relationships/slide" Target="/ppt/slides/slide3.xml" Id="Rc4bfdc190b154aa2" /><Relationship Type="http://schemas.openxmlformats.org/officeDocument/2006/relationships/slide" Target="/ppt/slides/slide4.xml" Id="R09a1cb0ffb694f31" /><Relationship Type="http://schemas.openxmlformats.org/officeDocument/2006/relationships/slide" Target="/ppt/slides/slide5.xml" Id="R275bda8a6adf4146" /><Relationship Type="http://schemas.openxmlformats.org/officeDocument/2006/relationships/slide" Target="/ppt/slides/slide6.xml" Id="Rcf83266f89c94112" /><Relationship Type="http://schemas.openxmlformats.org/officeDocument/2006/relationships/slide" Target="/ppt/slides/slide7.xml" Id="R167d16f2af994f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891cd038945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1889ddcd14ff9" /><Relationship Type="http://schemas.openxmlformats.org/officeDocument/2006/relationships/theme" Target="/ppt/slideMasters/theme/theme1.xml" Id="R153802b857ee4a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b1889ddcd14f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335e6720147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4e10399c24d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27e80617c4c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e49001fa34c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802be3a714c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82f80eabb43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be2d0d39e46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AMUNDRUD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AMUNDRUD AS ble etablert [år] og holder til i Gjesåsen.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23 888 728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25 825 124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AMUNDRUD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AMUNDRUD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AMUNDRUD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Furuhaugen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2280 Gjesåsen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921 479 700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AMUNDRUD AS</a:t>
            </a:r>
          </a:p>
        </p:txBody>
      </p:sp>
    </p:spTree>
  </p:cSld>
  <p:clrMapOvr>
    <a:masterClrMapping xmlns:a="http://schemas.openxmlformats.org/drawingml/2006/main"/>
  </p:clrMapOvr>
</p:sld>
</file>