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635d7e7ed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1b65724ed4138"/>
  </p:sldMasterIdLst>
  <p:sldIdLst>
    <p:sldId xmlns:r="http://schemas.openxmlformats.org/officeDocument/2006/relationships" id="256" r:id="R855d173ad44342e7"/>
    <p:sldId xmlns:r="http://schemas.openxmlformats.org/officeDocument/2006/relationships" id="257" r:id="Rb7d2eaf132a044d5"/>
    <p:sldId xmlns:r="http://schemas.openxmlformats.org/officeDocument/2006/relationships" id="258" r:id="R6675ca0f8c2a4e78"/>
    <p:sldId xmlns:r="http://schemas.openxmlformats.org/officeDocument/2006/relationships" id="259" r:id="R918b5160b5bc48f2"/>
    <p:sldId xmlns:r="http://schemas.openxmlformats.org/officeDocument/2006/relationships" id="260" r:id="Rc92695429470430e"/>
    <p:sldId xmlns:r="http://schemas.openxmlformats.org/officeDocument/2006/relationships" id="261" r:id="R581eb6590c98498c"/>
    <p:sldId xmlns:r="http://schemas.openxmlformats.org/officeDocument/2006/relationships" id="262" r:id="R8dc1e138500e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1b65724ed4138" /><Relationship Type="http://schemas.openxmlformats.org/officeDocument/2006/relationships/slide" Target="/ppt/slides/slide1.xml" Id="R855d173ad44342e7" /><Relationship Type="http://schemas.openxmlformats.org/officeDocument/2006/relationships/slide" Target="/ppt/slides/slide2.xml" Id="Rb7d2eaf132a044d5" /><Relationship Type="http://schemas.openxmlformats.org/officeDocument/2006/relationships/slide" Target="/ppt/slides/slide3.xml" Id="R6675ca0f8c2a4e78" /><Relationship Type="http://schemas.openxmlformats.org/officeDocument/2006/relationships/slide" Target="/ppt/slides/slide4.xml" Id="R918b5160b5bc48f2" /><Relationship Type="http://schemas.openxmlformats.org/officeDocument/2006/relationships/slide" Target="/ppt/slides/slide5.xml" Id="Rc92695429470430e" /><Relationship Type="http://schemas.openxmlformats.org/officeDocument/2006/relationships/slide" Target="/ppt/slides/slide6.xml" Id="R581eb6590c98498c" /><Relationship Type="http://schemas.openxmlformats.org/officeDocument/2006/relationships/slide" Target="/ppt/slides/slide7.xml" Id="R8dc1e138500e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5024987b0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e8987c474d08" /><Relationship Type="http://schemas.openxmlformats.org/officeDocument/2006/relationships/theme" Target="/ppt/slideMasters/theme/theme1.xml" Id="R71a62afacc2f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4e8987c47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ab665a27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8a17ea57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92a0e8708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ce4d1fdc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f212fbb20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c100d6174b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09cd3b8a1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KONOW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KONOW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KONOW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KONOW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KONOW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KONOW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40 629 273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KONOW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EINAR KONOW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KONOW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gne@briskely.no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921 483 473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KONOW AS</a:t>
            </a:r>
          </a:p>
        </p:txBody>
      </p:sp>
    </p:spTree>
  </p:cSld>
  <p:clrMapOvr>
    <a:masterClrMapping xmlns:a="http://schemas.openxmlformats.org/drawingml/2006/main"/>
  </p:clrMapOvr>
</p:sld>
</file>