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c17066caa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312880fda406f"/>
  </p:sldMasterIdLst>
  <p:sldIdLst>
    <p:sldId xmlns:r="http://schemas.openxmlformats.org/officeDocument/2006/relationships" id="256" r:id="R7c9bf3dc6df14905"/>
    <p:sldId xmlns:r="http://schemas.openxmlformats.org/officeDocument/2006/relationships" id="257" r:id="R63eaf1f1d3f74e97"/>
    <p:sldId xmlns:r="http://schemas.openxmlformats.org/officeDocument/2006/relationships" id="258" r:id="R50bd50cd258842dc"/>
    <p:sldId xmlns:r="http://schemas.openxmlformats.org/officeDocument/2006/relationships" id="259" r:id="R5cd383ba39d942bd"/>
    <p:sldId xmlns:r="http://schemas.openxmlformats.org/officeDocument/2006/relationships" id="260" r:id="R099a0a741d6d4a14"/>
    <p:sldId xmlns:r="http://schemas.openxmlformats.org/officeDocument/2006/relationships" id="261" r:id="R1e13c7cca0334ee3"/>
    <p:sldId xmlns:r="http://schemas.openxmlformats.org/officeDocument/2006/relationships" id="262" r:id="R794296773313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312880fda406f" /><Relationship Type="http://schemas.openxmlformats.org/officeDocument/2006/relationships/slide" Target="/ppt/slides/slide1.xml" Id="R7c9bf3dc6df14905" /><Relationship Type="http://schemas.openxmlformats.org/officeDocument/2006/relationships/slide" Target="/ppt/slides/slide2.xml" Id="R63eaf1f1d3f74e97" /><Relationship Type="http://schemas.openxmlformats.org/officeDocument/2006/relationships/slide" Target="/ppt/slides/slide3.xml" Id="R50bd50cd258842dc" /><Relationship Type="http://schemas.openxmlformats.org/officeDocument/2006/relationships/slide" Target="/ppt/slides/slide4.xml" Id="R5cd383ba39d942bd" /><Relationship Type="http://schemas.openxmlformats.org/officeDocument/2006/relationships/slide" Target="/ppt/slides/slide5.xml" Id="R099a0a741d6d4a14" /><Relationship Type="http://schemas.openxmlformats.org/officeDocument/2006/relationships/slide" Target="/ppt/slides/slide6.xml" Id="R1e13c7cca0334ee3" /><Relationship Type="http://schemas.openxmlformats.org/officeDocument/2006/relationships/slide" Target="/ppt/slides/slide7.xml" Id="R794296773313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71cdea3c3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e362eee1d4623" /><Relationship Type="http://schemas.openxmlformats.org/officeDocument/2006/relationships/theme" Target="/ppt/slideMasters/theme/theme1.xml" Id="Ra22b806cdf18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e362eee1d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c7f1dfc8046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c0101b623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f051987fc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a46f98fae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411ee7974a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e75bb641849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5fae11e3e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13 604 923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13 604 907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BÆKKEDAL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921 484 550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INVESTMENTS AS</a:t>
            </a:r>
          </a:p>
        </p:txBody>
      </p:sp>
    </p:spTree>
  </p:cSld>
  <p:clrMapOvr>
    <a:masterClrMapping xmlns:a="http://schemas.openxmlformats.org/drawingml/2006/main"/>
  </p:clrMapOvr>
</p:sld>
</file>