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5fa91a633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eca296fbe474e"/>
  </p:sldMasterIdLst>
  <p:sldIdLst>
    <p:sldId xmlns:r="http://schemas.openxmlformats.org/officeDocument/2006/relationships" id="256" r:id="R7f1fd6fadc194e33"/>
    <p:sldId xmlns:r="http://schemas.openxmlformats.org/officeDocument/2006/relationships" id="257" r:id="R9cb769f7eb3748f2"/>
    <p:sldId xmlns:r="http://schemas.openxmlformats.org/officeDocument/2006/relationships" id="258" r:id="R813323e79e8542fb"/>
    <p:sldId xmlns:r="http://schemas.openxmlformats.org/officeDocument/2006/relationships" id="259" r:id="R66d549dfdd37430a"/>
    <p:sldId xmlns:r="http://schemas.openxmlformats.org/officeDocument/2006/relationships" id="260" r:id="R393dfc1f1ac94a04"/>
    <p:sldId xmlns:r="http://schemas.openxmlformats.org/officeDocument/2006/relationships" id="261" r:id="Raec47f6bf93848dd"/>
    <p:sldId xmlns:r="http://schemas.openxmlformats.org/officeDocument/2006/relationships" id="262" r:id="Rbc881a412387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eca296fbe474e" /><Relationship Type="http://schemas.openxmlformats.org/officeDocument/2006/relationships/slide" Target="/ppt/slides/slide1.xml" Id="R7f1fd6fadc194e33" /><Relationship Type="http://schemas.openxmlformats.org/officeDocument/2006/relationships/slide" Target="/ppt/slides/slide2.xml" Id="R9cb769f7eb3748f2" /><Relationship Type="http://schemas.openxmlformats.org/officeDocument/2006/relationships/slide" Target="/ppt/slides/slide3.xml" Id="R813323e79e8542fb" /><Relationship Type="http://schemas.openxmlformats.org/officeDocument/2006/relationships/slide" Target="/ppt/slides/slide4.xml" Id="R66d549dfdd37430a" /><Relationship Type="http://schemas.openxmlformats.org/officeDocument/2006/relationships/slide" Target="/ppt/slides/slide5.xml" Id="R393dfc1f1ac94a04" /><Relationship Type="http://schemas.openxmlformats.org/officeDocument/2006/relationships/slide" Target="/ppt/slides/slide6.xml" Id="Raec47f6bf93848dd" /><Relationship Type="http://schemas.openxmlformats.org/officeDocument/2006/relationships/slide" Target="/ppt/slides/slide7.xml" Id="Rbc881a412387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14f395e60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0e6739f5845f4" /><Relationship Type="http://schemas.openxmlformats.org/officeDocument/2006/relationships/theme" Target="/ppt/slideMasters/theme/theme1.xml" Id="R320872163a8f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0e6739f58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3facfa9f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9cbb39aa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d15191d8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c95f3acc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3f34dd29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15b4d742b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33779a67b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HMV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3 509 604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VERWEGEN HENRICUS J M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Refsnesalleen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921 488 394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HMV HOLDING AS</a:t>
            </a:r>
          </a:p>
        </p:txBody>
      </p:sp>
    </p:spTree>
  </p:cSld>
  <p:clrMapOvr>
    <a:masterClrMapping xmlns:a="http://schemas.openxmlformats.org/drawingml/2006/main"/>
  </p:clrMapOvr>
</p:sld>
</file>