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01b4e003a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aafeccd044949"/>
  </p:sldMasterIdLst>
  <p:sldIdLst>
    <p:sldId xmlns:r="http://schemas.openxmlformats.org/officeDocument/2006/relationships" id="256" r:id="R36b4f4cb2e1f47c8"/>
    <p:sldId xmlns:r="http://schemas.openxmlformats.org/officeDocument/2006/relationships" id="257" r:id="R896cb29d864842e1"/>
    <p:sldId xmlns:r="http://schemas.openxmlformats.org/officeDocument/2006/relationships" id="258" r:id="Rd83e9ef99f6848aa"/>
    <p:sldId xmlns:r="http://schemas.openxmlformats.org/officeDocument/2006/relationships" id="259" r:id="Rc0b3ff690e794056"/>
    <p:sldId xmlns:r="http://schemas.openxmlformats.org/officeDocument/2006/relationships" id="260" r:id="R9d788898734040fe"/>
    <p:sldId xmlns:r="http://schemas.openxmlformats.org/officeDocument/2006/relationships" id="261" r:id="R9edb6a93b75f4fe9"/>
    <p:sldId xmlns:r="http://schemas.openxmlformats.org/officeDocument/2006/relationships" id="262" r:id="R4a74d7183cbe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aafeccd044949" /><Relationship Type="http://schemas.openxmlformats.org/officeDocument/2006/relationships/slide" Target="/ppt/slides/slide1.xml" Id="R36b4f4cb2e1f47c8" /><Relationship Type="http://schemas.openxmlformats.org/officeDocument/2006/relationships/slide" Target="/ppt/slides/slide2.xml" Id="R896cb29d864842e1" /><Relationship Type="http://schemas.openxmlformats.org/officeDocument/2006/relationships/slide" Target="/ppt/slides/slide3.xml" Id="Rd83e9ef99f6848aa" /><Relationship Type="http://schemas.openxmlformats.org/officeDocument/2006/relationships/slide" Target="/ppt/slides/slide4.xml" Id="Rc0b3ff690e794056" /><Relationship Type="http://schemas.openxmlformats.org/officeDocument/2006/relationships/slide" Target="/ppt/slides/slide5.xml" Id="R9d788898734040fe" /><Relationship Type="http://schemas.openxmlformats.org/officeDocument/2006/relationships/slide" Target="/ppt/slides/slide6.xml" Id="R9edb6a93b75f4fe9" /><Relationship Type="http://schemas.openxmlformats.org/officeDocument/2006/relationships/slide" Target="/ppt/slides/slide7.xml" Id="R4a74d7183cbe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7389be24c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026a04284109" /><Relationship Type="http://schemas.openxmlformats.org/officeDocument/2006/relationships/theme" Target="/ppt/slideMasters/theme/theme1.xml" Id="R49f94386131e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4026a0428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5cf73dc3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cfd2eb6ba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5860c1fa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2a6b0958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958feb5a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cb4c4d87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024fc406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RYKKJE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RYKKJE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RYKKJE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Langhelles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5148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921 500 270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RYKKJE HOLDING AS</a:t>
            </a:r>
          </a:p>
        </p:txBody>
      </p:sp>
    </p:spTree>
  </p:cSld>
  <p:clrMapOvr>
    <a:masterClrMapping xmlns:a="http://schemas.openxmlformats.org/drawingml/2006/main"/>
  </p:clrMapOvr>
</p:sld>
</file>