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1221e7d8a44d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6ca5b2da1a4f32"/>
  </p:sldMasterIdLst>
  <p:sldIdLst>
    <p:sldId xmlns:r="http://schemas.openxmlformats.org/officeDocument/2006/relationships" id="256" r:id="R1dd6f5aa01104e71"/>
    <p:sldId xmlns:r="http://schemas.openxmlformats.org/officeDocument/2006/relationships" id="257" r:id="R24c93efa0e774247"/>
    <p:sldId xmlns:r="http://schemas.openxmlformats.org/officeDocument/2006/relationships" id="258" r:id="R7c9e7ed38f1f49a9"/>
    <p:sldId xmlns:r="http://schemas.openxmlformats.org/officeDocument/2006/relationships" id="259" r:id="R766fdc24ea0f46b6"/>
    <p:sldId xmlns:r="http://schemas.openxmlformats.org/officeDocument/2006/relationships" id="260" r:id="R84b2ef50bd7b442f"/>
    <p:sldId xmlns:r="http://schemas.openxmlformats.org/officeDocument/2006/relationships" id="261" r:id="Rc2277e077aa748ce"/>
    <p:sldId xmlns:r="http://schemas.openxmlformats.org/officeDocument/2006/relationships" id="262" r:id="R1ad0eddffd9b44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ca5b2da1a4f32" /><Relationship Type="http://schemas.openxmlformats.org/officeDocument/2006/relationships/slide" Target="/ppt/slides/slide1.xml" Id="R1dd6f5aa01104e71" /><Relationship Type="http://schemas.openxmlformats.org/officeDocument/2006/relationships/slide" Target="/ppt/slides/slide2.xml" Id="R24c93efa0e774247" /><Relationship Type="http://schemas.openxmlformats.org/officeDocument/2006/relationships/slide" Target="/ppt/slides/slide3.xml" Id="R7c9e7ed38f1f49a9" /><Relationship Type="http://schemas.openxmlformats.org/officeDocument/2006/relationships/slide" Target="/ppt/slides/slide4.xml" Id="R766fdc24ea0f46b6" /><Relationship Type="http://schemas.openxmlformats.org/officeDocument/2006/relationships/slide" Target="/ppt/slides/slide5.xml" Id="R84b2ef50bd7b442f" /><Relationship Type="http://schemas.openxmlformats.org/officeDocument/2006/relationships/slide" Target="/ppt/slides/slide6.xml" Id="Rc2277e077aa748ce" /><Relationship Type="http://schemas.openxmlformats.org/officeDocument/2006/relationships/slide" Target="/ppt/slides/slide7.xml" Id="R1ad0eddffd9b44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93cfcd46448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dece4167b4cdb" /><Relationship Type="http://schemas.openxmlformats.org/officeDocument/2006/relationships/theme" Target="/ppt/slideMasters/theme/theme1.xml" Id="R9e5967473f9d40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1dece4167b4c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77b69813040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bbf373be346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01a09a77440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9d1c732e248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b276ca0b24d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992ba5fb549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1b7a746d242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AUGERE MEDICAL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AUGERE MEDICAL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AUGERE MEDICAL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AUGERE MEDICAL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AUGERE MEDICAL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AUGERE MEDICAL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1 159 800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−10 320 909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−10 465 798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27 660 381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34 172 046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AUGERE MEDICAL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 EQUITY AS  –  44,5 %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MP PENSJON PK  –  17,9 %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SIMULA INNOVATION AS  –  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VENTURE 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BLUEFIELD AS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DE LANGE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AUGERE MEDICAL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Vaskegang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921 501 684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AUGERE MEDICAL AS</a:t>
            </a:r>
          </a:p>
        </p:txBody>
      </p:sp>
    </p:spTree>
  </p:cSld>
  <p:clrMapOvr>
    <a:masterClrMapping xmlns:a="http://schemas.openxmlformats.org/drawingml/2006/main"/>
  </p:clrMapOvr>
</p:sld>
</file>