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6ff12125444f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2e0d65adfe4516"/>
  </p:sldMasterIdLst>
  <p:sldIdLst>
    <p:sldId xmlns:r="http://schemas.openxmlformats.org/officeDocument/2006/relationships" id="256" r:id="Rbe062415bbc14568"/>
    <p:sldId xmlns:r="http://schemas.openxmlformats.org/officeDocument/2006/relationships" id="257" r:id="R53855acbc0c04782"/>
    <p:sldId xmlns:r="http://schemas.openxmlformats.org/officeDocument/2006/relationships" id="258" r:id="R4daaa215ffbb418b"/>
    <p:sldId xmlns:r="http://schemas.openxmlformats.org/officeDocument/2006/relationships" id="259" r:id="Rabce9d25e7d348ba"/>
    <p:sldId xmlns:r="http://schemas.openxmlformats.org/officeDocument/2006/relationships" id="260" r:id="R3880011cb0e24a91"/>
    <p:sldId xmlns:r="http://schemas.openxmlformats.org/officeDocument/2006/relationships" id="261" r:id="R352fe99dfb2d4fdd"/>
    <p:sldId xmlns:r="http://schemas.openxmlformats.org/officeDocument/2006/relationships" id="262" r:id="R4145efec6f5b40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2e0d65adfe4516" /><Relationship Type="http://schemas.openxmlformats.org/officeDocument/2006/relationships/slide" Target="/ppt/slides/slide1.xml" Id="Rbe062415bbc14568" /><Relationship Type="http://schemas.openxmlformats.org/officeDocument/2006/relationships/slide" Target="/ppt/slides/slide2.xml" Id="R53855acbc0c04782" /><Relationship Type="http://schemas.openxmlformats.org/officeDocument/2006/relationships/slide" Target="/ppt/slides/slide3.xml" Id="R4daaa215ffbb418b" /><Relationship Type="http://schemas.openxmlformats.org/officeDocument/2006/relationships/slide" Target="/ppt/slides/slide4.xml" Id="Rabce9d25e7d348ba" /><Relationship Type="http://schemas.openxmlformats.org/officeDocument/2006/relationships/slide" Target="/ppt/slides/slide5.xml" Id="R3880011cb0e24a91" /><Relationship Type="http://schemas.openxmlformats.org/officeDocument/2006/relationships/slide" Target="/ppt/slides/slide6.xml" Id="R352fe99dfb2d4fdd" /><Relationship Type="http://schemas.openxmlformats.org/officeDocument/2006/relationships/slide" Target="/ppt/slides/slide7.xml" Id="R4145efec6f5b40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cf45c6deee4e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f128a4b264ea5" /><Relationship Type="http://schemas.openxmlformats.org/officeDocument/2006/relationships/theme" Target="/ppt/slideMasters/theme/theme1.xml" Id="Ref7646e53d0d48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3f128a4b264e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0297ccabb44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57b71a94046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1d17295f64c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5bf16ad1b4e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058dec33f43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7ff21a94c4d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ffbea971c4e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−7 223 780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175 253 187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328 127 747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House of business, Fridtjof Nansens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921 502 710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