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272c9ca56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24aafa4be4209"/>
  </p:sldMasterIdLst>
  <p:sldIdLst>
    <p:sldId xmlns:r="http://schemas.openxmlformats.org/officeDocument/2006/relationships" id="256" r:id="R98413c17b07c43b1"/>
    <p:sldId xmlns:r="http://schemas.openxmlformats.org/officeDocument/2006/relationships" id="257" r:id="R69879ebf91f2498c"/>
    <p:sldId xmlns:r="http://schemas.openxmlformats.org/officeDocument/2006/relationships" id="258" r:id="Rced832fc888e40a4"/>
    <p:sldId xmlns:r="http://schemas.openxmlformats.org/officeDocument/2006/relationships" id="259" r:id="R004f7e95da314653"/>
    <p:sldId xmlns:r="http://schemas.openxmlformats.org/officeDocument/2006/relationships" id="260" r:id="R2cf6b57211034515"/>
    <p:sldId xmlns:r="http://schemas.openxmlformats.org/officeDocument/2006/relationships" id="261" r:id="Rf713d290d014486e"/>
    <p:sldId xmlns:r="http://schemas.openxmlformats.org/officeDocument/2006/relationships" id="262" r:id="Rc551a666cdbd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24aafa4be4209" /><Relationship Type="http://schemas.openxmlformats.org/officeDocument/2006/relationships/slide" Target="/ppt/slides/slide1.xml" Id="R98413c17b07c43b1" /><Relationship Type="http://schemas.openxmlformats.org/officeDocument/2006/relationships/slide" Target="/ppt/slides/slide2.xml" Id="R69879ebf91f2498c" /><Relationship Type="http://schemas.openxmlformats.org/officeDocument/2006/relationships/slide" Target="/ppt/slides/slide3.xml" Id="Rced832fc888e40a4" /><Relationship Type="http://schemas.openxmlformats.org/officeDocument/2006/relationships/slide" Target="/ppt/slides/slide4.xml" Id="R004f7e95da314653" /><Relationship Type="http://schemas.openxmlformats.org/officeDocument/2006/relationships/slide" Target="/ppt/slides/slide5.xml" Id="R2cf6b57211034515" /><Relationship Type="http://schemas.openxmlformats.org/officeDocument/2006/relationships/slide" Target="/ppt/slides/slide6.xml" Id="Rf713d290d014486e" /><Relationship Type="http://schemas.openxmlformats.org/officeDocument/2006/relationships/slide" Target="/ppt/slides/slide7.xml" Id="Rc551a666cdbd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7b83566c0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3c26a7244299" /><Relationship Type="http://schemas.openxmlformats.org/officeDocument/2006/relationships/theme" Target="/ppt/slideMasters/theme/theme1.xml" Id="Rd070e01d4112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43c26a724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6d8f85a4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ca02773f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fea8ff4fc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077280aa3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5dd00cde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f8820f66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b79cd132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