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7a07afc7a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2db24df8a467c"/>
  </p:sldMasterIdLst>
  <p:sldIdLst>
    <p:sldId xmlns:r="http://schemas.openxmlformats.org/officeDocument/2006/relationships" id="256" r:id="R97fb5d0577b043e0"/>
    <p:sldId xmlns:r="http://schemas.openxmlformats.org/officeDocument/2006/relationships" id="257" r:id="R35270adb6058415e"/>
    <p:sldId xmlns:r="http://schemas.openxmlformats.org/officeDocument/2006/relationships" id="258" r:id="Re2ec7114cba145fb"/>
    <p:sldId xmlns:r="http://schemas.openxmlformats.org/officeDocument/2006/relationships" id="259" r:id="R3b4c5f3c91dd4ca5"/>
    <p:sldId xmlns:r="http://schemas.openxmlformats.org/officeDocument/2006/relationships" id="260" r:id="R83194d948dc547e0"/>
    <p:sldId xmlns:r="http://schemas.openxmlformats.org/officeDocument/2006/relationships" id="261" r:id="R0105f4c66ffa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2db24df8a467c" /><Relationship Type="http://schemas.openxmlformats.org/officeDocument/2006/relationships/slide" Target="/ppt/slides/slide1.xml" Id="R97fb5d0577b043e0" /><Relationship Type="http://schemas.openxmlformats.org/officeDocument/2006/relationships/slide" Target="/ppt/slides/slide2.xml" Id="R35270adb6058415e" /><Relationship Type="http://schemas.openxmlformats.org/officeDocument/2006/relationships/slide" Target="/ppt/slides/slide3.xml" Id="Re2ec7114cba145fb" /><Relationship Type="http://schemas.openxmlformats.org/officeDocument/2006/relationships/slide" Target="/ppt/slides/slide4.xml" Id="R3b4c5f3c91dd4ca5" /><Relationship Type="http://schemas.openxmlformats.org/officeDocument/2006/relationships/slide" Target="/ppt/slides/slide5.xml" Id="R83194d948dc547e0" /><Relationship Type="http://schemas.openxmlformats.org/officeDocument/2006/relationships/slide" Target="/ppt/slides/slide6.xml" Id="R0105f4c66ffa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2a55ec3ba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0ca547c44e82" /><Relationship Type="http://schemas.openxmlformats.org/officeDocument/2006/relationships/theme" Target="/ppt/slideMasters/theme/theme1.xml" Id="R77cb0dc256af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80ca547c4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b008d1ca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ccd18881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2280b9fc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92e3b238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a20ac2f7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64ba96e6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