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4dcb6ecb6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93d65f1c848ee"/>
  </p:sldMasterIdLst>
  <p:sldIdLst>
    <p:sldId xmlns:r="http://schemas.openxmlformats.org/officeDocument/2006/relationships" id="256" r:id="R49aa41dc1c634c64"/>
    <p:sldId xmlns:r="http://schemas.openxmlformats.org/officeDocument/2006/relationships" id="257" r:id="Re9069554060b4598"/>
    <p:sldId xmlns:r="http://schemas.openxmlformats.org/officeDocument/2006/relationships" id="258" r:id="R899965d09d3749b4"/>
    <p:sldId xmlns:r="http://schemas.openxmlformats.org/officeDocument/2006/relationships" id="259" r:id="R0b87d66585fb4952"/>
    <p:sldId xmlns:r="http://schemas.openxmlformats.org/officeDocument/2006/relationships" id="260" r:id="R913889324add4ef4"/>
    <p:sldId xmlns:r="http://schemas.openxmlformats.org/officeDocument/2006/relationships" id="261" r:id="Rf59afc730b4c4234"/>
    <p:sldId xmlns:r="http://schemas.openxmlformats.org/officeDocument/2006/relationships" id="262" r:id="R2850c2075cb2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93d65f1c848ee" /><Relationship Type="http://schemas.openxmlformats.org/officeDocument/2006/relationships/slide" Target="/ppt/slides/slide1.xml" Id="R49aa41dc1c634c64" /><Relationship Type="http://schemas.openxmlformats.org/officeDocument/2006/relationships/slide" Target="/ppt/slides/slide2.xml" Id="Re9069554060b4598" /><Relationship Type="http://schemas.openxmlformats.org/officeDocument/2006/relationships/slide" Target="/ppt/slides/slide3.xml" Id="R899965d09d3749b4" /><Relationship Type="http://schemas.openxmlformats.org/officeDocument/2006/relationships/slide" Target="/ppt/slides/slide4.xml" Id="R0b87d66585fb4952" /><Relationship Type="http://schemas.openxmlformats.org/officeDocument/2006/relationships/slide" Target="/ppt/slides/slide5.xml" Id="R913889324add4ef4" /><Relationship Type="http://schemas.openxmlformats.org/officeDocument/2006/relationships/slide" Target="/ppt/slides/slide6.xml" Id="Rf59afc730b4c4234" /><Relationship Type="http://schemas.openxmlformats.org/officeDocument/2006/relationships/slide" Target="/ppt/slides/slide7.xml" Id="R2850c2075cb2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a3dfcec2e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f1c2620a40fa" /><Relationship Type="http://schemas.openxmlformats.org/officeDocument/2006/relationships/theme" Target="/ppt/slideMasters/theme/theme1.xml" Id="Ra9c841291aa7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df1c2620a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d718b590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e2e4c8d7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ffab0b60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69953f648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521896a5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b9e6cdeed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5baad404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ANDRE ROMSLO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