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e9b271a30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88dfc180a4b3d"/>
  </p:sldMasterIdLst>
  <p:sldIdLst>
    <p:sldId xmlns:r="http://schemas.openxmlformats.org/officeDocument/2006/relationships" id="256" r:id="R2434b77a8b7c481c"/>
    <p:sldId xmlns:r="http://schemas.openxmlformats.org/officeDocument/2006/relationships" id="257" r:id="R236cfdbc1b23405b"/>
    <p:sldId xmlns:r="http://schemas.openxmlformats.org/officeDocument/2006/relationships" id="258" r:id="R3f0b258f48b24fb1"/>
    <p:sldId xmlns:r="http://schemas.openxmlformats.org/officeDocument/2006/relationships" id="259" r:id="R2d1e32aeb282431b"/>
    <p:sldId xmlns:r="http://schemas.openxmlformats.org/officeDocument/2006/relationships" id="260" r:id="R63b6b52d6d1b46fe"/>
    <p:sldId xmlns:r="http://schemas.openxmlformats.org/officeDocument/2006/relationships" id="261" r:id="R8479c57b5607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8dfc180a4b3d" /><Relationship Type="http://schemas.openxmlformats.org/officeDocument/2006/relationships/slide" Target="/ppt/slides/slide1.xml" Id="R2434b77a8b7c481c" /><Relationship Type="http://schemas.openxmlformats.org/officeDocument/2006/relationships/slide" Target="/ppt/slides/slide2.xml" Id="R236cfdbc1b23405b" /><Relationship Type="http://schemas.openxmlformats.org/officeDocument/2006/relationships/slide" Target="/ppt/slides/slide3.xml" Id="R3f0b258f48b24fb1" /><Relationship Type="http://schemas.openxmlformats.org/officeDocument/2006/relationships/slide" Target="/ppt/slides/slide4.xml" Id="R2d1e32aeb282431b" /><Relationship Type="http://schemas.openxmlformats.org/officeDocument/2006/relationships/slide" Target="/ppt/slides/slide5.xml" Id="R63b6b52d6d1b46fe" /><Relationship Type="http://schemas.openxmlformats.org/officeDocument/2006/relationships/slide" Target="/ppt/slides/slide6.xml" Id="R8479c57b5607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0300df5ba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7ac5c4914982" /><Relationship Type="http://schemas.openxmlformats.org/officeDocument/2006/relationships/theme" Target="/ppt/slideMasters/theme/theme1.xml" Id="Rcdaa10fd9357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17ac5c491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e7a4f7d79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2668daa2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da5f2b2b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2b06cdf1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25485028b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01a9c779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BETONGKONSEPT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BETONGKONSEPT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3 047 030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kontakt@betongkonsept.no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www.betongkonsept.no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921 514 794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BETONGKONSEPT AS</a:t>
            </a:r>
          </a:p>
        </p:txBody>
      </p:sp>
    </p:spTree>
  </p:cSld>
  <p:clrMapOvr>
    <a:masterClrMapping xmlns:a="http://schemas.openxmlformats.org/drawingml/2006/main"/>
  </p:clrMapOvr>
</p:sld>
</file>