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33e96fa36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a37c268764916"/>
  </p:sldMasterIdLst>
  <p:sldIdLst>
    <p:sldId xmlns:r="http://schemas.openxmlformats.org/officeDocument/2006/relationships" id="256" r:id="Ra0b3a953e55b45e0"/>
    <p:sldId xmlns:r="http://schemas.openxmlformats.org/officeDocument/2006/relationships" id="257" r:id="R29ee610fff6c4310"/>
    <p:sldId xmlns:r="http://schemas.openxmlformats.org/officeDocument/2006/relationships" id="258" r:id="Rac0d1f28431146d2"/>
    <p:sldId xmlns:r="http://schemas.openxmlformats.org/officeDocument/2006/relationships" id="259" r:id="R5185b3f43df04015"/>
    <p:sldId xmlns:r="http://schemas.openxmlformats.org/officeDocument/2006/relationships" id="260" r:id="R53ba00e2296244e3"/>
    <p:sldId xmlns:r="http://schemas.openxmlformats.org/officeDocument/2006/relationships" id="261" r:id="R618a185a0aab4688"/>
    <p:sldId xmlns:r="http://schemas.openxmlformats.org/officeDocument/2006/relationships" id="262" r:id="R10d134a81637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a37c268764916" /><Relationship Type="http://schemas.openxmlformats.org/officeDocument/2006/relationships/slide" Target="/ppt/slides/slide1.xml" Id="Ra0b3a953e55b45e0" /><Relationship Type="http://schemas.openxmlformats.org/officeDocument/2006/relationships/slide" Target="/ppt/slides/slide2.xml" Id="R29ee610fff6c4310" /><Relationship Type="http://schemas.openxmlformats.org/officeDocument/2006/relationships/slide" Target="/ppt/slides/slide3.xml" Id="Rac0d1f28431146d2" /><Relationship Type="http://schemas.openxmlformats.org/officeDocument/2006/relationships/slide" Target="/ppt/slides/slide4.xml" Id="R5185b3f43df04015" /><Relationship Type="http://schemas.openxmlformats.org/officeDocument/2006/relationships/slide" Target="/ppt/slides/slide5.xml" Id="R53ba00e2296244e3" /><Relationship Type="http://schemas.openxmlformats.org/officeDocument/2006/relationships/slide" Target="/ppt/slides/slide6.xml" Id="R618a185a0aab4688" /><Relationship Type="http://schemas.openxmlformats.org/officeDocument/2006/relationships/slide" Target="/ppt/slides/slide7.xml" Id="R10d134a81637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ebf70a0ab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8e86ff0c492e" /><Relationship Type="http://schemas.openxmlformats.org/officeDocument/2006/relationships/theme" Target="/ppt/slideMasters/theme/theme1.xml" Id="Ra46e7cac73e3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a8e86ff0c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dfca9eb87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ae0a33b99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3208f6c2b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81ecfc1d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3d9113e7d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2b967389447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3d8d594cb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CAFELALUNA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CAFELALUNA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3 309 850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BUNJAMIN KALOSHI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ANDLIENA TAHIRI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921 518 218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CAFELALUNA AS</a:t>
            </a:r>
          </a:p>
        </p:txBody>
      </p:sp>
    </p:spTree>
  </p:cSld>
  <p:clrMapOvr>
    <a:masterClrMapping xmlns:a="http://schemas.openxmlformats.org/drawingml/2006/main"/>
  </p:clrMapOvr>
</p:sld>
</file>