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9e0e32c6a548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d50cf273a4b9b"/>
  </p:sldMasterIdLst>
  <p:sldIdLst>
    <p:sldId xmlns:r="http://schemas.openxmlformats.org/officeDocument/2006/relationships" id="256" r:id="R70a178c9c3084f16"/>
    <p:sldId xmlns:r="http://schemas.openxmlformats.org/officeDocument/2006/relationships" id="257" r:id="R5943471ac8c442a6"/>
    <p:sldId xmlns:r="http://schemas.openxmlformats.org/officeDocument/2006/relationships" id="258" r:id="R25bedb5c6a0c4097"/>
    <p:sldId xmlns:r="http://schemas.openxmlformats.org/officeDocument/2006/relationships" id="259" r:id="R27f361e249124a07"/>
    <p:sldId xmlns:r="http://schemas.openxmlformats.org/officeDocument/2006/relationships" id="260" r:id="R5606edb614b14586"/>
    <p:sldId xmlns:r="http://schemas.openxmlformats.org/officeDocument/2006/relationships" id="261" r:id="R87519794f55d49c9"/>
    <p:sldId xmlns:r="http://schemas.openxmlformats.org/officeDocument/2006/relationships" id="262" r:id="R573e6b885a984d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d50cf273a4b9b" /><Relationship Type="http://schemas.openxmlformats.org/officeDocument/2006/relationships/slide" Target="/ppt/slides/slide1.xml" Id="R70a178c9c3084f16" /><Relationship Type="http://schemas.openxmlformats.org/officeDocument/2006/relationships/slide" Target="/ppt/slides/slide2.xml" Id="R5943471ac8c442a6" /><Relationship Type="http://schemas.openxmlformats.org/officeDocument/2006/relationships/slide" Target="/ppt/slides/slide3.xml" Id="R25bedb5c6a0c4097" /><Relationship Type="http://schemas.openxmlformats.org/officeDocument/2006/relationships/slide" Target="/ppt/slides/slide4.xml" Id="R27f361e249124a07" /><Relationship Type="http://schemas.openxmlformats.org/officeDocument/2006/relationships/slide" Target="/ppt/slides/slide5.xml" Id="R5606edb614b14586" /><Relationship Type="http://schemas.openxmlformats.org/officeDocument/2006/relationships/slide" Target="/ppt/slides/slide6.xml" Id="R87519794f55d49c9" /><Relationship Type="http://schemas.openxmlformats.org/officeDocument/2006/relationships/slide" Target="/ppt/slides/slide7.xml" Id="R573e6b885a984d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3ebc2e11b4e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65b66c1894318" /><Relationship Type="http://schemas.openxmlformats.org/officeDocument/2006/relationships/theme" Target="/ppt/slideMasters/theme/theme1.xml" Id="R4320ed6eaff448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a65b66c189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fa166007142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53c415dda48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68d3e05f0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edb5798a24c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686c5c4684b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c15f05ced47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c6d6f1248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PROFFTAK TRØNDELAG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PROFFTAK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PROFFTAK TRØNDELAG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PROFFTAK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PROFFTAK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PROFFTAK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11 371 313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434 321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3 297 997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PROFFTAK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BLIKK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E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STINGRI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TRØNDERBLIKK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PROFFTAK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Olaf Hansen AS, Ingvald Ystgaards veg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921 524 757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PROFFTAK TRØNDELAG AS</a:t>
            </a:r>
          </a:p>
        </p:txBody>
      </p:sp>
    </p:spTree>
  </p:cSld>
  <p:clrMapOvr>
    <a:masterClrMapping xmlns:a="http://schemas.openxmlformats.org/drawingml/2006/main"/>
  </p:clrMapOvr>
</p:sld>
</file>