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d59b225d6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c23be047d487b"/>
  </p:sldMasterIdLst>
  <p:sldIdLst>
    <p:sldId xmlns:r="http://schemas.openxmlformats.org/officeDocument/2006/relationships" id="256" r:id="Rf0bfa98647ee40f0"/>
    <p:sldId xmlns:r="http://schemas.openxmlformats.org/officeDocument/2006/relationships" id="257" r:id="R45ae985bd4484043"/>
    <p:sldId xmlns:r="http://schemas.openxmlformats.org/officeDocument/2006/relationships" id="258" r:id="R4f0d1151d0b94a87"/>
    <p:sldId xmlns:r="http://schemas.openxmlformats.org/officeDocument/2006/relationships" id="259" r:id="R60f276983a1047b2"/>
    <p:sldId xmlns:r="http://schemas.openxmlformats.org/officeDocument/2006/relationships" id="260" r:id="R46d03d63c2434318"/>
    <p:sldId xmlns:r="http://schemas.openxmlformats.org/officeDocument/2006/relationships" id="261" r:id="R1881b2b488b2458c"/>
    <p:sldId xmlns:r="http://schemas.openxmlformats.org/officeDocument/2006/relationships" id="262" r:id="R14bf5ac8b107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c23be047d487b" /><Relationship Type="http://schemas.openxmlformats.org/officeDocument/2006/relationships/slide" Target="/ppt/slides/slide1.xml" Id="Rf0bfa98647ee40f0" /><Relationship Type="http://schemas.openxmlformats.org/officeDocument/2006/relationships/slide" Target="/ppt/slides/slide2.xml" Id="R45ae985bd4484043" /><Relationship Type="http://schemas.openxmlformats.org/officeDocument/2006/relationships/slide" Target="/ppt/slides/slide3.xml" Id="R4f0d1151d0b94a87" /><Relationship Type="http://schemas.openxmlformats.org/officeDocument/2006/relationships/slide" Target="/ppt/slides/slide4.xml" Id="R60f276983a1047b2" /><Relationship Type="http://schemas.openxmlformats.org/officeDocument/2006/relationships/slide" Target="/ppt/slides/slide5.xml" Id="R46d03d63c2434318" /><Relationship Type="http://schemas.openxmlformats.org/officeDocument/2006/relationships/slide" Target="/ppt/slides/slide6.xml" Id="R1881b2b488b2458c" /><Relationship Type="http://schemas.openxmlformats.org/officeDocument/2006/relationships/slide" Target="/ppt/slides/slide7.xml" Id="R14bf5ac8b107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79c9a62fc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4d681d655470a" /><Relationship Type="http://schemas.openxmlformats.org/officeDocument/2006/relationships/theme" Target="/ppt/slideMasters/theme/theme1.xml" Id="R43624750fe2f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4d681d655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dd19fdec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e38dfdc1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963e9343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3a3c28cd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2cca256ab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2b10f16a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3f3a9e64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HOLDINGSELSKAP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32 776 590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32 953 189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ERNST TORP AARS-RYNNING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ELISABETH FLOOD AARS-RYNNING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SOFIA FLOOD AARS-RYNNING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Brusetfaret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fredrik.rynning@gmail.com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921 527 136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