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c1761fd0e447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a9bb896f1d4384"/>
  </p:sldMasterIdLst>
  <p:sldIdLst>
    <p:sldId xmlns:r="http://schemas.openxmlformats.org/officeDocument/2006/relationships" id="256" r:id="R9968c6dfa8364ecf"/>
    <p:sldId xmlns:r="http://schemas.openxmlformats.org/officeDocument/2006/relationships" id="257" r:id="R8ba6098fad5443d1"/>
    <p:sldId xmlns:r="http://schemas.openxmlformats.org/officeDocument/2006/relationships" id="258" r:id="R72f606ba6a3e4695"/>
    <p:sldId xmlns:r="http://schemas.openxmlformats.org/officeDocument/2006/relationships" id="259" r:id="Rc076f158049b4508"/>
    <p:sldId xmlns:r="http://schemas.openxmlformats.org/officeDocument/2006/relationships" id="260" r:id="R167646769db54c62"/>
    <p:sldId xmlns:r="http://schemas.openxmlformats.org/officeDocument/2006/relationships" id="261" r:id="Rb1161cf7f52c4d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9bb896f1d4384" /><Relationship Type="http://schemas.openxmlformats.org/officeDocument/2006/relationships/slide" Target="/ppt/slides/slide1.xml" Id="R9968c6dfa8364ecf" /><Relationship Type="http://schemas.openxmlformats.org/officeDocument/2006/relationships/slide" Target="/ppt/slides/slide2.xml" Id="R8ba6098fad5443d1" /><Relationship Type="http://schemas.openxmlformats.org/officeDocument/2006/relationships/slide" Target="/ppt/slides/slide3.xml" Id="R72f606ba6a3e4695" /><Relationship Type="http://schemas.openxmlformats.org/officeDocument/2006/relationships/slide" Target="/ppt/slides/slide4.xml" Id="Rc076f158049b4508" /><Relationship Type="http://schemas.openxmlformats.org/officeDocument/2006/relationships/slide" Target="/ppt/slides/slide5.xml" Id="R167646769db54c62" /><Relationship Type="http://schemas.openxmlformats.org/officeDocument/2006/relationships/slide" Target="/ppt/slides/slide6.xml" Id="Rb1161cf7f52c4d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09b0bf7fa4c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358d30d5a4847" /><Relationship Type="http://schemas.openxmlformats.org/officeDocument/2006/relationships/theme" Target="/ppt/slideMasters/theme/theme1.xml" Id="R979d2c2d8de44b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0358d30d5a48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70781c56440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a383f0fac45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68c0e7b1b40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64aba52eb43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38b72dc5845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c857b93b54d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BERITS INTERIØR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BERITS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BERITS INTERIØR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BERITS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BERITS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BERITS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1 390 685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−132 653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−280 255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546 925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BERITS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921 532 083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BERITS INTERIØR AS</a:t>
            </a:r>
          </a:p>
        </p:txBody>
      </p:sp>
    </p:spTree>
  </p:cSld>
  <p:clrMapOvr>
    <a:masterClrMapping xmlns:a="http://schemas.openxmlformats.org/drawingml/2006/main"/>
  </p:clrMapOvr>
</p:sld>
</file>