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c8ae1b8763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20ea0c70e4296"/>
  </p:sldMasterIdLst>
  <p:sldIdLst>
    <p:sldId xmlns:r="http://schemas.openxmlformats.org/officeDocument/2006/relationships" id="256" r:id="Rb2d1871e1e9f4b31"/>
    <p:sldId xmlns:r="http://schemas.openxmlformats.org/officeDocument/2006/relationships" id="257" r:id="Rbf3d505c41d54001"/>
    <p:sldId xmlns:r="http://schemas.openxmlformats.org/officeDocument/2006/relationships" id="258" r:id="R469a1ae7f5a4430d"/>
    <p:sldId xmlns:r="http://schemas.openxmlformats.org/officeDocument/2006/relationships" id="259" r:id="Rd1ee960416f543fa"/>
    <p:sldId xmlns:r="http://schemas.openxmlformats.org/officeDocument/2006/relationships" id="260" r:id="R757719ac84214ce4"/>
    <p:sldId xmlns:r="http://schemas.openxmlformats.org/officeDocument/2006/relationships" id="261" r:id="Re701c799febe4039"/>
    <p:sldId xmlns:r="http://schemas.openxmlformats.org/officeDocument/2006/relationships" id="262" r:id="R843726593802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20ea0c70e4296" /><Relationship Type="http://schemas.openxmlformats.org/officeDocument/2006/relationships/slide" Target="/ppt/slides/slide1.xml" Id="Rb2d1871e1e9f4b31" /><Relationship Type="http://schemas.openxmlformats.org/officeDocument/2006/relationships/slide" Target="/ppt/slides/slide2.xml" Id="Rbf3d505c41d54001" /><Relationship Type="http://schemas.openxmlformats.org/officeDocument/2006/relationships/slide" Target="/ppt/slides/slide3.xml" Id="R469a1ae7f5a4430d" /><Relationship Type="http://schemas.openxmlformats.org/officeDocument/2006/relationships/slide" Target="/ppt/slides/slide4.xml" Id="Rd1ee960416f543fa" /><Relationship Type="http://schemas.openxmlformats.org/officeDocument/2006/relationships/slide" Target="/ppt/slides/slide5.xml" Id="R757719ac84214ce4" /><Relationship Type="http://schemas.openxmlformats.org/officeDocument/2006/relationships/slide" Target="/ppt/slides/slide6.xml" Id="Re701c799febe4039" /><Relationship Type="http://schemas.openxmlformats.org/officeDocument/2006/relationships/slide" Target="/ppt/slides/slide7.xml" Id="R843726593802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cd8aa3128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45023222471f" /><Relationship Type="http://schemas.openxmlformats.org/officeDocument/2006/relationships/theme" Target="/ppt/slideMasters/theme/theme1.xml" Id="R89eca39ce8f8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845023222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0f0d583e9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90a89b9e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76315949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7bd6a312f4d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1f64715e6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d99ef2dd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794b1db884d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7 107 824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6 999 455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139 055 428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151 198 034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