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0281926b4e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ee5c035a54317"/>
  </p:sldMasterIdLst>
  <p:sldIdLst>
    <p:sldId xmlns:r="http://schemas.openxmlformats.org/officeDocument/2006/relationships" id="256" r:id="Rb2f1f076aae44563"/>
    <p:sldId xmlns:r="http://schemas.openxmlformats.org/officeDocument/2006/relationships" id="257" r:id="Rf4ba8c4e6c9843ce"/>
    <p:sldId xmlns:r="http://schemas.openxmlformats.org/officeDocument/2006/relationships" id="258" r:id="R52ef5ee9042f4aa0"/>
    <p:sldId xmlns:r="http://schemas.openxmlformats.org/officeDocument/2006/relationships" id="259" r:id="R95efb490b69c4fcd"/>
    <p:sldId xmlns:r="http://schemas.openxmlformats.org/officeDocument/2006/relationships" id="260" r:id="Rae79643ed0894422"/>
    <p:sldId xmlns:r="http://schemas.openxmlformats.org/officeDocument/2006/relationships" id="261" r:id="R63ae50be52584ad1"/>
    <p:sldId xmlns:r="http://schemas.openxmlformats.org/officeDocument/2006/relationships" id="262" r:id="R5f6ed69a518c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ee5c035a54317" /><Relationship Type="http://schemas.openxmlformats.org/officeDocument/2006/relationships/slide" Target="/ppt/slides/slide1.xml" Id="Rb2f1f076aae44563" /><Relationship Type="http://schemas.openxmlformats.org/officeDocument/2006/relationships/slide" Target="/ppt/slides/slide2.xml" Id="Rf4ba8c4e6c9843ce" /><Relationship Type="http://schemas.openxmlformats.org/officeDocument/2006/relationships/slide" Target="/ppt/slides/slide3.xml" Id="R52ef5ee9042f4aa0" /><Relationship Type="http://schemas.openxmlformats.org/officeDocument/2006/relationships/slide" Target="/ppt/slides/slide4.xml" Id="R95efb490b69c4fcd" /><Relationship Type="http://schemas.openxmlformats.org/officeDocument/2006/relationships/slide" Target="/ppt/slides/slide5.xml" Id="Rae79643ed0894422" /><Relationship Type="http://schemas.openxmlformats.org/officeDocument/2006/relationships/slide" Target="/ppt/slides/slide6.xml" Id="R63ae50be52584ad1" /><Relationship Type="http://schemas.openxmlformats.org/officeDocument/2006/relationships/slide" Target="/ppt/slides/slide7.xml" Id="R5f6ed69a518c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a3a23fe5b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31bf713a4f25" /><Relationship Type="http://schemas.openxmlformats.org/officeDocument/2006/relationships/theme" Target="/ppt/slideMasters/theme/theme1.xml" Id="R83f97e3fd34d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931bf713a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fdfc4188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0b016202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d17ca9e32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b1ae1c95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313d0506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dda20f6b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dd459e67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ENKA HOLDING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7 395 459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KALLAND ENDRE APALSETH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ENKA HOLDING AS</a:t>
            </a:r>
          </a:p>
        </p:txBody>
      </p:sp>
    </p:spTree>
  </p:cSld>
  <p:clrMapOvr>
    <a:masterClrMapping xmlns:a="http://schemas.openxmlformats.org/drawingml/2006/main"/>
  </p:clrMapOvr>
</p:sld>
</file>