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1cc825bfb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4e103bc684a64"/>
  </p:sldMasterIdLst>
  <p:sldIdLst>
    <p:sldId xmlns:r="http://schemas.openxmlformats.org/officeDocument/2006/relationships" id="256" r:id="Rf8c67cc138b04b73"/>
    <p:sldId xmlns:r="http://schemas.openxmlformats.org/officeDocument/2006/relationships" id="257" r:id="R687207944e2c4e3d"/>
    <p:sldId xmlns:r="http://schemas.openxmlformats.org/officeDocument/2006/relationships" id="258" r:id="R1642ecb6ceda4660"/>
    <p:sldId xmlns:r="http://schemas.openxmlformats.org/officeDocument/2006/relationships" id="259" r:id="R61423d6f1f54470f"/>
    <p:sldId xmlns:r="http://schemas.openxmlformats.org/officeDocument/2006/relationships" id="260" r:id="R698c562b63a14232"/>
    <p:sldId xmlns:r="http://schemas.openxmlformats.org/officeDocument/2006/relationships" id="261" r:id="Rc38d194fa4c7455c"/>
    <p:sldId xmlns:r="http://schemas.openxmlformats.org/officeDocument/2006/relationships" id="262" r:id="R2aa084c93365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4e103bc684a64" /><Relationship Type="http://schemas.openxmlformats.org/officeDocument/2006/relationships/slide" Target="/ppt/slides/slide1.xml" Id="Rf8c67cc138b04b73" /><Relationship Type="http://schemas.openxmlformats.org/officeDocument/2006/relationships/slide" Target="/ppt/slides/slide2.xml" Id="R687207944e2c4e3d" /><Relationship Type="http://schemas.openxmlformats.org/officeDocument/2006/relationships/slide" Target="/ppt/slides/slide3.xml" Id="R1642ecb6ceda4660" /><Relationship Type="http://schemas.openxmlformats.org/officeDocument/2006/relationships/slide" Target="/ppt/slides/slide4.xml" Id="R61423d6f1f54470f" /><Relationship Type="http://schemas.openxmlformats.org/officeDocument/2006/relationships/slide" Target="/ppt/slides/slide5.xml" Id="R698c562b63a14232" /><Relationship Type="http://schemas.openxmlformats.org/officeDocument/2006/relationships/slide" Target="/ppt/slides/slide6.xml" Id="Rc38d194fa4c7455c" /><Relationship Type="http://schemas.openxmlformats.org/officeDocument/2006/relationships/slide" Target="/ppt/slides/slide7.xml" Id="R2aa084c93365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ace8a5ec0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8281318ca4e7d" /><Relationship Type="http://schemas.openxmlformats.org/officeDocument/2006/relationships/theme" Target="/ppt/slideMasters/theme/theme1.xml" Id="R9fdfcdef373c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58281318ca4e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4fa3d64f4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5cfef8be3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34e3a9c60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18888865b43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77a1d2cea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b2f4b1bcd43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912f5cac1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AT-MUR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AT-MUR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AT-MUR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AT-MUR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AT-MUR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AT-MUR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4 920 325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−1 110 859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−1 145 175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−1 349 736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AT-MUR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BERGSHOLM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AT-MUR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921 536 704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AT-MUR AS</a:t>
            </a:r>
          </a:p>
        </p:txBody>
      </p:sp>
    </p:spTree>
  </p:cSld>
  <p:clrMapOvr>
    <a:masterClrMapping xmlns:a="http://schemas.openxmlformats.org/drawingml/2006/main"/>
  </p:clrMapOvr>
</p:sld>
</file>