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4e13b344014c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aaad05129d4ba8"/>
  </p:sldMasterIdLst>
  <p:sldIdLst>
    <p:sldId xmlns:r="http://schemas.openxmlformats.org/officeDocument/2006/relationships" id="256" r:id="R3f4dbd7cdb854dba"/>
    <p:sldId xmlns:r="http://schemas.openxmlformats.org/officeDocument/2006/relationships" id="257" r:id="Rd18085adf8354917"/>
    <p:sldId xmlns:r="http://schemas.openxmlformats.org/officeDocument/2006/relationships" id="258" r:id="Reb2dbe69caf24227"/>
    <p:sldId xmlns:r="http://schemas.openxmlformats.org/officeDocument/2006/relationships" id="259" r:id="R5c1ee050240f4eee"/>
    <p:sldId xmlns:r="http://schemas.openxmlformats.org/officeDocument/2006/relationships" id="260" r:id="R98967d6537ed4d0b"/>
    <p:sldId xmlns:r="http://schemas.openxmlformats.org/officeDocument/2006/relationships" id="261" r:id="R06b2c457c6204e96"/>
    <p:sldId xmlns:r="http://schemas.openxmlformats.org/officeDocument/2006/relationships" id="262" r:id="Rde9e6832825e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aad05129d4ba8" /><Relationship Type="http://schemas.openxmlformats.org/officeDocument/2006/relationships/slide" Target="/ppt/slides/slide1.xml" Id="R3f4dbd7cdb854dba" /><Relationship Type="http://schemas.openxmlformats.org/officeDocument/2006/relationships/slide" Target="/ppt/slides/slide2.xml" Id="Rd18085adf8354917" /><Relationship Type="http://schemas.openxmlformats.org/officeDocument/2006/relationships/slide" Target="/ppt/slides/slide3.xml" Id="Reb2dbe69caf24227" /><Relationship Type="http://schemas.openxmlformats.org/officeDocument/2006/relationships/slide" Target="/ppt/slides/slide4.xml" Id="R5c1ee050240f4eee" /><Relationship Type="http://schemas.openxmlformats.org/officeDocument/2006/relationships/slide" Target="/ppt/slides/slide5.xml" Id="R98967d6537ed4d0b" /><Relationship Type="http://schemas.openxmlformats.org/officeDocument/2006/relationships/slide" Target="/ppt/slides/slide6.xml" Id="R06b2c457c6204e96" /><Relationship Type="http://schemas.openxmlformats.org/officeDocument/2006/relationships/slide" Target="/ppt/slides/slide7.xml" Id="Rde9e6832825e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d86ab12d9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1a02eba3438d" /><Relationship Type="http://schemas.openxmlformats.org/officeDocument/2006/relationships/theme" Target="/ppt/slideMasters/theme/theme1.xml" Id="Rdb71498e571e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81a02eba3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84afab444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cf1d89cb3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1c201a113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f37f83d7d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7273e2a5f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77200b754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154bfa2a147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ELITE DENTAL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ELITE DENTAL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1 805 187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787 141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ROGER MOEN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ANEL PASIC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LIE  –  11,5 %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elitedental.no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921 541 503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