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1ccc91c3064f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491a64c4bb4206"/>
  </p:sldMasterIdLst>
  <p:sldIdLst>
    <p:sldId xmlns:r="http://schemas.openxmlformats.org/officeDocument/2006/relationships" id="256" r:id="R65ac11c7550641d4"/>
    <p:sldId xmlns:r="http://schemas.openxmlformats.org/officeDocument/2006/relationships" id="257" r:id="Rb74002a8e03e4df5"/>
    <p:sldId xmlns:r="http://schemas.openxmlformats.org/officeDocument/2006/relationships" id="258" r:id="Ra0476cf563bd40db"/>
    <p:sldId xmlns:r="http://schemas.openxmlformats.org/officeDocument/2006/relationships" id="259" r:id="Rdfe09269cc10454f"/>
    <p:sldId xmlns:r="http://schemas.openxmlformats.org/officeDocument/2006/relationships" id="260" r:id="R01b4bbca2dc246ed"/>
    <p:sldId xmlns:r="http://schemas.openxmlformats.org/officeDocument/2006/relationships" id="261" r:id="Redd1cc018fb9441a"/>
    <p:sldId xmlns:r="http://schemas.openxmlformats.org/officeDocument/2006/relationships" id="262" r:id="R1dde1508150648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91a64c4bb4206" /><Relationship Type="http://schemas.openxmlformats.org/officeDocument/2006/relationships/slide" Target="/ppt/slides/slide1.xml" Id="R65ac11c7550641d4" /><Relationship Type="http://schemas.openxmlformats.org/officeDocument/2006/relationships/slide" Target="/ppt/slides/slide2.xml" Id="Rb74002a8e03e4df5" /><Relationship Type="http://schemas.openxmlformats.org/officeDocument/2006/relationships/slide" Target="/ppt/slides/slide3.xml" Id="Ra0476cf563bd40db" /><Relationship Type="http://schemas.openxmlformats.org/officeDocument/2006/relationships/slide" Target="/ppt/slides/slide4.xml" Id="Rdfe09269cc10454f" /><Relationship Type="http://schemas.openxmlformats.org/officeDocument/2006/relationships/slide" Target="/ppt/slides/slide5.xml" Id="R01b4bbca2dc246ed" /><Relationship Type="http://schemas.openxmlformats.org/officeDocument/2006/relationships/slide" Target="/ppt/slides/slide6.xml" Id="Redd1cc018fb9441a" /><Relationship Type="http://schemas.openxmlformats.org/officeDocument/2006/relationships/slide" Target="/ppt/slides/slide7.xml" Id="R1dde1508150648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a538995f840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037b38964403a" /><Relationship Type="http://schemas.openxmlformats.org/officeDocument/2006/relationships/theme" Target="/ppt/slideMasters/theme/theme1.xml" Id="Rcb68c9dc439f49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1037b3896440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654d0b799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157ba2f0245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c29ace0e441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e404edf314a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5d8b88dd343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b6c05080745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eab006b2d46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LSM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LSM HOLDING AS ble etablert [år] og holder til i Sannidal.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LINDA SAMUELSEN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Solstadbakken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3766 Sannidal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921 543 689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LSM HOLDING AS</a:t>
            </a:r>
          </a:p>
        </p:txBody>
      </p:sp>
    </p:spTree>
  </p:cSld>
  <p:clrMapOvr>
    <a:masterClrMapping xmlns:a="http://schemas.openxmlformats.org/drawingml/2006/main"/>
  </p:clrMapOvr>
</p:sld>
</file>