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9e71caeb4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821913dc646f9"/>
  </p:sldMasterIdLst>
  <p:sldIdLst>
    <p:sldId xmlns:r="http://schemas.openxmlformats.org/officeDocument/2006/relationships" id="256" r:id="R5f476bb641b94497"/>
    <p:sldId xmlns:r="http://schemas.openxmlformats.org/officeDocument/2006/relationships" id="257" r:id="Re57c52d6f81748c3"/>
    <p:sldId xmlns:r="http://schemas.openxmlformats.org/officeDocument/2006/relationships" id="258" r:id="R78476d15cfd94980"/>
    <p:sldId xmlns:r="http://schemas.openxmlformats.org/officeDocument/2006/relationships" id="259" r:id="Rb2503b703ee348e3"/>
    <p:sldId xmlns:r="http://schemas.openxmlformats.org/officeDocument/2006/relationships" id="260" r:id="R4e2d0dab67904292"/>
    <p:sldId xmlns:r="http://schemas.openxmlformats.org/officeDocument/2006/relationships" id="261" r:id="Rcd5b3e6df30542b3"/>
    <p:sldId xmlns:r="http://schemas.openxmlformats.org/officeDocument/2006/relationships" id="262" r:id="Rb2cf485860b5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821913dc646f9" /><Relationship Type="http://schemas.openxmlformats.org/officeDocument/2006/relationships/slide" Target="/ppt/slides/slide1.xml" Id="R5f476bb641b94497" /><Relationship Type="http://schemas.openxmlformats.org/officeDocument/2006/relationships/slide" Target="/ppt/slides/slide2.xml" Id="Re57c52d6f81748c3" /><Relationship Type="http://schemas.openxmlformats.org/officeDocument/2006/relationships/slide" Target="/ppt/slides/slide3.xml" Id="R78476d15cfd94980" /><Relationship Type="http://schemas.openxmlformats.org/officeDocument/2006/relationships/slide" Target="/ppt/slides/slide4.xml" Id="Rb2503b703ee348e3" /><Relationship Type="http://schemas.openxmlformats.org/officeDocument/2006/relationships/slide" Target="/ppt/slides/slide5.xml" Id="R4e2d0dab67904292" /><Relationship Type="http://schemas.openxmlformats.org/officeDocument/2006/relationships/slide" Target="/ppt/slides/slide6.xml" Id="Rcd5b3e6df30542b3" /><Relationship Type="http://schemas.openxmlformats.org/officeDocument/2006/relationships/slide" Target="/ppt/slides/slide7.xml" Id="Rb2cf485860b5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715a9758d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6a7ccb884a43" /><Relationship Type="http://schemas.openxmlformats.org/officeDocument/2006/relationships/theme" Target="/ppt/slideMasters/theme/theme1.xml" Id="R1aa84d2498eb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86a7ccb88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61b4a4c5c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ce39769f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88b5ac0f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3218c2d2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af8d82e79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7e20ecdb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5f1686dc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KRICAM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KRICAM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17 266 428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21 266 858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BRÆKSTAD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Sveiservegen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KRICAM HOLDING AS</a:t>
            </a:r>
          </a:p>
        </p:txBody>
      </p:sp>
    </p:spTree>
  </p:cSld>
  <p:clrMapOvr>
    <a:masterClrMapping xmlns:a="http://schemas.openxmlformats.org/drawingml/2006/main"/>
  </p:clrMapOvr>
</p:sld>
</file>