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62b9a0173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5b022fb3646a6"/>
  </p:sldMasterIdLst>
  <p:sldIdLst>
    <p:sldId xmlns:r="http://schemas.openxmlformats.org/officeDocument/2006/relationships" id="256" r:id="R1afbf5c334cc4927"/>
    <p:sldId xmlns:r="http://schemas.openxmlformats.org/officeDocument/2006/relationships" id="257" r:id="R9f27a2b3695942a8"/>
    <p:sldId xmlns:r="http://schemas.openxmlformats.org/officeDocument/2006/relationships" id="258" r:id="Rde3a4f579103449c"/>
    <p:sldId xmlns:r="http://schemas.openxmlformats.org/officeDocument/2006/relationships" id="259" r:id="R49bc59e5b2134798"/>
    <p:sldId xmlns:r="http://schemas.openxmlformats.org/officeDocument/2006/relationships" id="260" r:id="R7d1231beb1824425"/>
    <p:sldId xmlns:r="http://schemas.openxmlformats.org/officeDocument/2006/relationships" id="261" r:id="R8c3dad8f4d1841cf"/>
    <p:sldId xmlns:r="http://schemas.openxmlformats.org/officeDocument/2006/relationships" id="262" r:id="Radb09be5f113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5b022fb3646a6" /><Relationship Type="http://schemas.openxmlformats.org/officeDocument/2006/relationships/slide" Target="/ppt/slides/slide1.xml" Id="R1afbf5c334cc4927" /><Relationship Type="http://schemas.openxmlformats.org/officeDocument/2006/relationships/slide" Target="/ppt/slides/slide2.xml" Id="R9f27a2b3695942a8" /><Relationship Type="http://schemas.openxmlformats.org/officeDocument/2006/relationships/slide" Target="/ppt/slides/slide3.xml" Id="Rde3a4f579103449c" /><Relationship Type="http://schemas.openxmlformats.org/officeDocument/2006/relationships/slide" Target="/ppt/slides/slide4.xml" Id="R49bc59e5b2134798" /><Relationship Type="http://schemas.openxmlformats.org/officeDocument/2006/relationships/slide" Target="/ppt/slides/slide5.xml" Id="R7d1231beb1824425" /><Relationship Type="http://schemas.openxmlformats.org/officeDocument/2006/relationships/slide" Target="/ppt/slides/slide6.xml" Id="R8c3dad8f4d1841cf" /><Relationship Type="http://schemas.openxmlformats.org/officeDocument/2006/relationships/slide" Target="/ppt/slides/slide7.xml" Id="Radb09be5f113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29d4f067e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ce7ce7e64ac5" /><Relationship Type="http://schemas.openxmlformats.org/officeDocument/2006/relationships/theme" Target="/ppt/slideMasters/theme/theme1.xml" Id="R68e462df4bc3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5ce7ce7e6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f00005d88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f11a6c15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66a72043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ef5008777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0836cc8e8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23c738141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5f44b874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HAUGANS 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HAUGANS HUS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41 617 210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40 000 027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184 032 381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264 095 675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AMANDA HAUGAN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HAUGAN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MARGRETE HAUGAN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