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910a0f5ff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710ae858141b7"/>
  </p:sldMasterIdLst>
  <p:sldIdLst>
    <p:sldId xmlns:r="http://schemas.openxmlformats.org/officeDocument/2006/relationships" id="256" r:id="R6bdd2f4899f749c8"/>
    <p:sldId xmlns:r="http://schemas.openxmlformats.org/officeDocument/2006/relationships" id="257" r:id="R860cf307fd504ef6"/>
    <p:sldId xmlns:r="http://schemas.openxmlformats.org/officeDocument/2006/relationships" id="258" r:id="R08e3301640784782"/>
    <p:sldId xmlns:r="http://schemas.openxmlformats.org/officeDocument/2006/relationships" id="259" r:id="Rf350263319c548fe"/>
    <p:sldId xmlns:r="http://schemas.openxmlformats.org/officeDocument/2006/relationships" id="260" r:id="Rc7aed888cfca4080"/>
    <p:sldId xmlns:r="http://schemas.openxmlformats.org/officeDocument/2006/relationships" id="261" r:id="Rfaaf1cfcf94045c9"/>
    <p:sldId xmlns:r="http://schemas.openxmlformats.org/officeDocument/2006/relationships" id="262" r:id="R0548cf8c71ba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710ae858141b7" /><Relationship Type="http://schemas.openxmlformats.org/officeDocument/2006/relationships/slide" Target="/ppt/slides/slide1.xml" Id="R6bdd2f4899f749c8" /><Relationship Type="http://schemas.openxmlformats.org/officeDocument/2006/relationships/slide" Target="/ppt/slides/slide2.xml" Id="R860cf307fd504ef6" /><Relationship Type="http://schemas.openxmlformats.org/officeDocument/2006/relationships/slide" Target="/ppt/slides/slide3.xml" Id="R08e3301640784782" /><Relationship Type="http://schemas.openxmlformats.org/officeDocument/2006/relationships/slide" Target="/ppt/slides/slide4.xml" Id="Rf350263319c548fe" /><Relationship Type="http://schemas.openxmlformats.org/officeDocument/2006/relationships/slide" Target="/ppt/slides/slide5.xml" Id="Rc7aed888cfca4080" /><Relationship Type="http://schemas.openxmlformats.org/officeDocument/2006/relationships/slide" Target="/ppt/slides/slide6.xml" Id="Rfaaf1cfcf94045c9" /><Relationship Type="http://schemas.openxmlformats.org/officeDocument/2006/relationships/slide" Target="/ppt/slides/slide7.xml" Id="R0548cf8c71ba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f1e84c35f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cf7255cb4dfd" /><Relationship Type="http://schemas.openxmlformats.org/officeDocument/2006/relationships/theme" Target="/ppt/slideMasters/theme/theme1.xml" Id="R55c3393ae384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2cf7255cb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0c8aaf95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f199a565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68af6d4b5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28c73a80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15e8a524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6da16bb2e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a32f60b26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836 276 000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1 049 215 000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