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88b4e39344d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27cf031fed4f3f"/>
  </p:sldMasterIdLst>
  <p:sldIdLst>
    <p:sldId xmlns:r="http://schemas.openxmlformats.org/officeDocument/2006/relationships" id="256" r:id="R4fc4db51d503406c"/>
    <p:sldId xmlns:r="http://schemas.openxmlformats.org/officeDocument/2006/relationships" id="257" r:id="R990a294e5e294375"/>
    <p:sldId xmlns:r="http://schemas.openxmlformats.org/officeDocument/2006/relationships" id="258" r:id="R0bd298ccd0fd4cb9"/>
    <p:sldId xmlns:r="http://schemas.openxmlformats.org/officeDocument/2006/relationships" id="259" r:id="Rfb55bf2c1afc43b1"/>
    <p:sldId xmlns:r="http://schemas.openxmlformats.org/officeDocument/2006/relationships" id="260" r:id="Rf7ac168850f04253"/>
    <p:sldId xmlns:r="http://schemas.openxmlformats.org/officeDocument/2006/relationships" id="261" r:id="Rd4644d12f39043c7"/>
    <p:sldId xmlns:r="http://schemas.openxmlformats.org/officeDocument/2006/relationships" id="262" r:id="R8200fdbabbe243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27cf031fed4f3f" /><Relationship Type="http://schemas.openxmlformats.org/officeDocument/2006/relationships/slide" Target="/ppt/slides/slide1.xml" Id="R4fc4db51d503406c" /><Relationship Type="http://schemas.openxmlformats.org/officeDocument/2006/relationships/slide" Target="/ppt/slides/slide2.xml" Id="R990a294e5e294375" /><Relationship Type="http://schemas.openxmlformats.org/officeDocument/2006/relationships/slide" Target="/ppt/slides/slide3.xml" Id="R0bd298ccd0fd4cb9" /><Relationship Type="http://schemas.openxmlformats.org/officeDocument/2006/relationships/slide" Target="/ppt/slides/slide4.xml" Id="Rfb55bf2c1afc43b1" /><Relationship Type="http://schemas.openxmlformats.org/officeDocument/2006/relationships/slide" Target="/ppt/slides/slide5.xml" Id="Rf7ac168850f04253" /><Relationship Type="http://schemas.openxmlformats.org/officeDocument/2006/relationships/slide" Target="/ppt/slides/slide6.xml" Id="Rd4644d12f39043c7" /><Relationship Type="http://schemas.openxmlformats.org/officeDocument/2006/relationships/slide" Target="/ppt/slides/slide7.xml" Id="R8200fdbabbe243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4bd1fed2b48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508c1d80640b9" /><Relationship Type="http://schemas.openxmlformats.org/officeDocument/2006/relationships/theme" Target="/ppt/slideMasters/theme/theme1.xml" Id="R6fbfbabad2e748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e508c1d80640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51120c4714e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e38e3dd9d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f54e8133f47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c56698fb6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6f02dabc1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4bcfd923a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3f25028f740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317 750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243 512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8 880 690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12 975 085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LINDGREN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Lahelle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3919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921 559 801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HOLDING AS</a:t>
            </a:r>
          </a:p>
        </p:txBody>
      </p:sp>
    </p:spTree>
  </p:cSld>
  <p:clrMapOvr>
    <a:masterClrMapping xmlns:a="http://schemas.openxmlformats.org/drawingml/2006/main"/>
  </p:clrMapOvr>
</p:sld>
</file>