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24d798ae1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b174f427e4399"/>
  </p:sldMasterIdLst>
  <p:sldIdLst>
    <p:sldId xmlns:r="http://schemas.openxmlformats.org/officeDocument/2006/relationships" id="256" r:id="R1350ff243aae454b"/>
    <p:sldId xmlns:r="http://schemas.openxmlformats.org/officeDocument/2006/relationships" id="257" r:id="R3d3180d79a494637"/>
    <p:sldId xmlns:r="http://schemas.openxmlformats.org/officeDocument/2006/relationships" id="258" r:id="Rd09cb74d709b414d"/>
    <p:sldId xmlns:r="http://schemas.openxmlformats.org/officeDocument/2006/relationships" id="259" r:id="Ra63034fcdffb408b"/>
    <p:sldId xmlns:r="http://schemas.openxmlformats.org/officeDocument/2006/relationships" id="260" r:id="R0f889d96de764504"/>
    <p:sldId xmlns:r="http://schemas.openxmlformats.org/officeDocument/2006/relationships" id="261" r:id="R474ad9f9ff7b4a49"/>
    <p:sldId xmlns:r="http://schemas.openxmlformats.org/officeDocument/2006/relationships" id="262" r:id="R0122106ec0e4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b174f427e4399" /><Relationship Type="http://schemas.openxmlformats.org/officeDocument/2006/relationships/slide" Target="/ppt/slides/slide1.xml" Id="R1350ff243aae454b" /><Relationship Type="http://schemas.openxmlformats.org/officeDocument/2006/relationships/slide" Target="/ppt/slides/slide2.xml" Id="R3d3180d79a494637" /><Relationship Type="http://schemas.openxmlformats.org/officeDocument/2006/relationships/slide" Target="/ppt/slides/slide3.xml" Id="Rd09cb74d709b414d" /><Relationship Type="http://schemas.openxmlformats.org/officeDocument/2006/relationships/slide" Target="/ppt/slides/slide4.xml" Id="Ra63034fcdffb408b" /><Relationship Type="http://schemas.openxmlformats.org/officeDocument/2006/relationships/slide" Target="/ppt/slides/slide5.xml" Id="R0f889d96de764504" /><Relationship Type="http://schemas.openxmlformats.org/officeDocument/2006/relationships/slide" Target="/ppt/slides/slide6.xml" Id="R474ad9f9ff7b4a49" /><Relationship Type="http://schemas.openxmlformats.org/officeDocument/2006/relationships/slide" Target="/ppt/slides/slide7.xml" Id="R0122106ec0e4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6bead5fa4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cce7c5ef74563" /><Relationship Type="http://schemas.openxmlformats.org/officeDocument/2006/relationships/theme" Target="/ppt/slideMasters/theme/theme1.xml" Id="R519c71820134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cce7c5ef7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e6e18943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ca7baa775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c6165b98e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38be195ad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b51c4ec9f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7d9f28fa84d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15482baf6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631 141 000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ODD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