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ad1d7c9f5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cb643bcb4420e"/>
  </p:sldMasterIdLst>
  <p:sldIdLst>
    <p:sldId xmlns:r="http://schemas.openxmlformats.org/officeDocument/2006/relationships" id="256" r:id="R8b79760cb9ad49d7"/>
    <p:sldId xmlns:r="http://schemas.openxmlformats.org/officeDocument/2006/relationships" id="257" r:id="R96b0c016dce447c0"/>
    <p:sldId xmlns:r="http://schemas.openxmlformats.org/officeDocument/2006/relationships" id="258" r:id="R8193b5706a1d4678"/>
    <p:sldId xmlns:r="http://schemas.openxmlformats.org/officeDocument/2006/relationships" id="259" r:id="R73908996c6bf47b2"/>
    <p:sldId xmlns:r="http://schemas.openxmlformats.org/officeDocument/2006/relationships" id="260" r:id="Rd7f705e6dbe14212"/>
    <p:sldId xmlns:r="http://schemas.openxmlformats.org/officeDocument/2006/relationships" id="261" r:id="R47912ad806424a81"/>
    <p:sldId xmlns:r="http://schemas.openxmlformats.org/officeDocument/2006/relationships" id="262" r:id="R9778784fca68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cb643bcb4420e" /><Relationship Type="http://schemas.openxmlformats.org/officeDocument/2006/relationships/slide" Target="/ppt/slides/slide1.xml" Id="R8b79760cb9ad49d7" /><Relationship Type="http://schemas.openxmlformats.org/officeDocument/2006/relationships/slide" Target="/ppt/slides/slide2.xml" Id="R96b0c016dce447c0" /><Relationship Type="http://schemas.openxmlformats.org/officeDocument/2006/relationships/slide" Target="/ppt/slides/slide3.xml" Id="R8193b5706a1d4678" /><Relationship Type="http://schemas.openxmlformats.org/officeDocument/2006/relationships/slide" Target="/ppt/slides/slide4.xml" Id="R73908996c6bf47b2" /><Relationship Type="http://schemas.openxmlformats.org/officeDocument/2006/relationships/slide" Target="/ppt/slides/slide5.xml" Id="Rd7f705e6dbe14212" /><Relationship Type="http://schemas.openxmlformats.org/officeDocument/2006/relationships/slide" Target="/ppt/slides/slide6.xml" Id="R47912ad806424a81" /><Relationship Type="http://schemas.openxmlformats.org/officeDocument/2006/relationships/slide" Target="/ppt/slides/slide7.xml" Id="R9778784fca68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8ff059f00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d2b889a21435f" /><Relationship Type="http://schemas.openxmlformats.org/officeDocument/2006/relationships/theme" Target="/ppt/slideMasters/theme/theme1.xml" Id="R5f74a2fc067f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d2b889a21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7e199b133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cf2572d70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309b7b7b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8db08b7b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6b239968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e4a6dec0c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097f8b0e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HBMU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FIEMAR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HBMU INVEST AS</a:t>
            </a:r>
          </a:p>
        </p:txBody>
      </p:sp>
    </p:spTree>
  </p:cSld>
  <p:clrMapOvr>
    <a:masterClrMapping xmlns:a="http://schemas.openxmlformats.org/drawingml/2006/main"/>
  </p:clrMapOvr>
</p:sld>
</file>