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abb2cee93845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3e787e82744c76"/>
  </p:sldMasterIdLst>
  <p:sldIdLst>
    <p:sldId xmlns:r="http://schemas.openxmlformats.org/officeDocument/2006/relationships" id="256" r:id="R35e3c08386bb453a"/>
    <p:sldId xmlns:r="http://schemas.openxmlformats.org/officeDocument/2006/relationships" id="257" r:id="R8d7581982bb64262"/>
    <p:sldId xmlns:r="http://schemas.openxmlformats.org/officeDocument/2006/relationships" id="258" r:id="R0f240d9a05ae41e0"/>
    <p:sldId xmlns:r="http://schemas.openxmlformats.org/officeDocument/2006/relationships" id="259" r:id="R38c24acafa334f0e"/>
    <p:sldId xmlns:r="http://schemas.openxmlformats.org/officeDocument/2006/relationships" id="260" r:id="R1704b6a7dce645f0"/>
    <p:sldId xmlns:r="http://schemas.openxmlformats.org/officeDocument/2006/relationships" id="261" r:id="Rf515c27e3a224d3e"/>
    <p:sldId xmlns:r="http://schemas.openxmlformats.org/officeDocument/2006/relationships" id="262" r:id="Rdcb8fc8fac4c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e787e82744c76" /><Relationship Type="http://schemas.openxmlformats.org/officeDocument/2006/relationships/slide" Target="/ppt/slides/slide1.xml" Id="R35e3c08386bb453a" /><Relationship Type="http://schemas.openxmlformats.org/officeDocument/2006/relationships/slide" Target="/ppt/slides/slide2.xml" Id="R8d7581982bb64262" /><Relationship Type="http://schemas.openxmlformats.org/officeDocument/2006/relationships/slide" Target="/ppt/slides/slide3.xml" Id="R0f240d9a05ae41e0" /><Relationship Type="http://schemas.openxmlformats.org/officeDocument/2006/relationships/slide" Target="/ppt/slides/slide4.xml" Id="R38c24acafa334f0e" /><Relationship Type="http://schemas.openxmlformats.org/officeDocument/2006/relationships/slide" Target="/ppt/slides/slide5.xml" Id="R1704b6a7dce645f0" /><Relationship Type="http://schemas.openxmlformats.org/officeDocument/2006/relationships/slide" Target="/ppt/slides/slide6.xml" Id="Rf515c27e3a224d3e" /><Relationship Type="http://schemas.openxmlformats.org/officeDocument/2006/relationships/slide" Target="/ppt/slides/slide7.xml" Id="Rdcb8fc8fac4c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f6e973d99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e8104f2a640a4" /><Relationship Type="http://schemas.openxmlformats.org/officeDocument/2006/relationships/theme" Target="/ppt/slideMasters/theme/theme1.xml" Id="R84e4f75917d745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fe8104f2a640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82acaa3cc4d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82f4a8ea343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3b7202f814d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31d5d53c242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3f3270a4343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3f5196d2b45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f969cc1524e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ASKVOLL FJORDHOTELL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 FJORDHOTELL AS ble etablert [år] og holder til i Askvoll.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4 549 008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1 370 222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GJERVIK ANN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Askvollvegen 432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6980 Askvoll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921 567 626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