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ee4704280e4a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186f44ebf1474d"/>
  </p:sldMasterIdLst>
  <p:sldIdLst>
    <p:sldId xmlns:r="http://schemas.openxmlformats.org/officeDocument/2006/relationships" id="256" r:id="R2b9ba3b0dace4ff2"/>
    <p:sldId xmlns:r="http://schemas.openxmlformats.org/officeDocument/2006/relationships" id="257" r:id="R11f81aa690eb4a24"/>
    <p:sldId xmlns:r="http://schemas.openxmlformats.org/officeDocument/2006/relationships" id="258" r:id="R1c7b30c8c7574d02"/>
    <p:sldId xmlns:r="http://schemas.openxmlformats.org/officeDocument/2006/relationships" id="259" r:id="Rb4320d2243bc4d25"/>
    <p:sldId xmlns:r="http://schemas.openxmlformats.org/officeDocument/2006/relationships" id="260" r:id="R37e7f9a350b246cd"/>
    <p:sldId xmlns:r="http://schemas.openxmlformats.org/officeDocument/2006/relationships" id="261" r:id="R9c03cb3756324d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186f44ebf1474d" /><Relationship Type="http://schemas.openxmlformats.org/officeDocument/2006/relationships/slide" Target="/ppt/slides/slide1.xml" Id="R2b9ba3b0dace4ff2" /><Relationship Type="http://schemas.openxmlformats.org/officeDocument/2006/relationships/slide" Target="/ppt/slides/slide2.xml" Id="R11f81aa690eb4a24" /><Relationship Type="http://schemas.openxmlformats.org/officeDocument/2006/relationships/slide" Target="/ppt/slides/slide3.xml" Id="R1c7b30c8c7574d02" /><Relationship Type="http://schemas.openxmlformats.org/officeDocument/2006/relationships/slide" Target="/ppt/slides/slide4.xml" Id="Rb4320d2243bc4d25" /><Relationship Type="http://schemas.openxmlformats.org/officeDocument/2006/relationships/slide" Target="/ppt/slides/slide5.xml" Id="R37e7f9a350b246cd" /><Relationship Type="http://schemas.openxmlformats.org/officeDocument/2006/relationships/slide" Target="/ppt/slides/slide6.xml" Id="R9c03cb3756324d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a57e56151642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5ed8dd1ac48fa" /><Relationship Type="http://schemas.openxmlformats.org/officeDocument/2006/relationships/theme" Target="/ppt/slideMasters/theme/theme1.xml" Id="R025844770d1449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55ed8dd1ac48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0c6d3f00a49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16015d62b45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c4b52be0c46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22f1adec04a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ced1e19ee74b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ae5c0fd9c49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OLE JOHANNES MONSEN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JOHANNES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JOHANNES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JOHANNES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JOHANNES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JOHANNES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921 575 475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JOHANNES MONSEN AS</a:t>
            </a:r>
          </a:p>
        </p:txBody>
      </p:sp>
    </p:spTree>
  </p:cSld>
  <p:clrMapOvr>
    <a:masterClrMapping xmlns:a="http://schemas.openxmlformats.org/drawingml/2006/main"/>
  </p:clrMapOvr>
</p:sld>
</file>