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198c6e3b3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f340ee95c4dbe"/>
  </p:sldMasterIdLst>
  <p:sldIdLst>
    <p:sldId xmlns:r="http://schemas.openxmlformats.org/officeDocument/2006/relationships" id="256" r:id="R635922cf760e4cbe"/>
    <p:sldId xmlns:r="http://schemas.openxmlformats.org/officeDocument/2006/relationships" id="257" r:id="Rc173d0b6e2334baa"/>
    <p:sldId xmlns:r="http://schemas.openxmlformats.org/officeDocument/2006/relationships" id="258" r:id="Rc890c059ee484014"/>
    <p:sldId xmlns:r="http://schemas.openxmlformats.org/officeDocument/2006/relationships" id="259" r:id="R9ebf7475dd564e6e"/>
    <p:sldId xmlns:r="http://schemas.openxmlformats.org/officeDocument/2006/relationships" id="260" r:id="Rb44465d88f6d4475"/>
    <p:sldId xmlns:r="http://schemas.openxmlformats.org/officeDocument/2006/relationships" id="261" r:id="R7672d60cb7ae47c4"/>
    <p:sldId xmlns:r="http://schemas.openxmlformats.org/officeDocument/2006/relationships" id="262" r:id="Rd74236622f02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f340ee95c4dbe" /><Relationship Type="http://schemas.openxmlformats.org/officeDocument/2006/relationships/slide" Target="/ppt/slides/slide1.xml" Id="R635922cf760e4cbe" /><Relationship Type="http://schemas.openxmlformats.org/officeDocument/2006/relationships/slide" Target="/ppt/slides/slide2.xml" Id="Rc173d0b6e2334baa" /><Relationship Type="http://schemas.openxmlformats.org/officeDocument/2006/relationships/slide" Target="/ppt/slides/slide3.xml" Id="Rc890c059ee484014" /><Relationship Type="http://schemas.openxmlformats.org/officeDocument/2006/relationships/slide" Target="/ppt/slides/slide4.xml" Id="R9ebf7475dd564e6e" /><Relationship Type="http://schemas.openxmlformats.org/officeDocument/2006/relationships/slide" Target="/ppt/slides/slide5.xml" Id="Rb44465d88f6d4475" /><Relationship Type="http://schemas.openxmlformats.org/officeDocument/2006/relationships/slide" Target="/ppt/slides/slide6.xml" Id="R7672d60cb7ae47c4" /><Relationship Type="http://schemas.openxmlformats.org/officeDocument/2006/relationships/slide" Target="/ppt/slides/slide7.xml" Id="Rd74236622f02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0c0e80658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e0666a42242bd" /><Relationship Type="http://schemas.openxmlformats.org/officeDocument/2006/relationships/theme" Target="/ppt/slideMasters/theme/theme1.xml" Id="Ra3d90e6fbe02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e0666a422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59ba87de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2575889b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ed488902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b6007a4b9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e0e3fde8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d9db7515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c48b5e68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JOHANNES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−2 762 052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14 209 377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146 982 444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165 789 403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JOHANNES MONSEN AS</a:t>
            </a:r>
          </a:p>
        </p:txBody>
      </p:sp>
    </p:spTree>
  </p:cSld>
  <p:clrMapOvr>
    <a:masterClrMapping xmlns:a="http://schemas.openxmlformats.org/drawingml/2006/main"/>
  </p:clrMapOvr>
</p:sld>
</file>